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61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0" i="0">
                <a:solidFill>
                  <a:srgbClr val="F7F7F7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0" i="0">
                <a:solidFill>
                  <a:srgbClr val="F7F7F7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00" b="0" i="0">
                <a:solidFill>
                  <a:srgbClr val="F7F7F7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10901" y="2010288"/>
            <a:ext cx="7866196" cy="1428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200" b="0" i="0">
                <a:solidFill>
                  <a:srgbClr val="F7F7F7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16000" y="1955871"/>
            <a:ext cx="16256000" cy="61518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63194" y="-23315"/>
            <a:ext cx="9790687" cy="102947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4769" y="1886182"/>
            <a:ext cx="10798175" cy="3288665"/>
          </a:xfrm>
          <a:prstGeom prst="rect">
            <a:avLst/>
          </a:prstGeom>
        </p:spPr>
        <p:txBody>
          <a:bodyPr vert="horz" wrap="square" lIns="0" tIns="273050" rIns="0" bIns="0" rtlCol="0">
            <a:spAutoFit/>
          </a:bodyPr>
          <a:lstStyle/>
          <a:p>
            <a:pPr marL="12700" marR="5080">
              <a:lnSpc>
                <a:spcPts val="11850"/>
              </a:lnSpc>
              <a:spcBef>
                <a:spcPts val="2150"/>
              </a:spcBef>
            </a:pPr>
            <a:r>
              <a:rPr sz="11500" spc="-465" dirty="0">
                <a:latin typeface="Lucida Sans Unicode"/>
                <a:cs typeface="Lucida Sans Unicode"/>
              </a:rPr>
              <a:t>O</a:t>
            </a:r>
            <a:r>
              <a:rPr sz="11500" spc="-305" dirty="0">
                <a:latin typeface="Lucida Sans Unicode"/>
                <a:cs typeface="Lucida Sans Unicode"/>
              </a:rPr>
              <a:t>N</a:t>
            </a:r>
            <a:r>
              <a:rPr sz="11500" spc="-40" dirty="0">
                <a:latin typeface="Lucida Sans Unicode"/>
                <a:cs typeface="Lucida Sans Unicode"/>
              </a:rPr>
              <a:t>L</a:t>
            </a:r>
            <a:r>
              <a:rPr sz="11500" spc="-520" dirty="0">
                <a:latin typeface="Lucida Sans Unicode"/>
                <a:cs typeface="Lucida Sans Unicode"/>
              </a:rPr>
              <a:t>I</a:t>
            </a:r>
            <a:r>
              <a:rPr sz="11500" spc="-305" dirty="0">
                <a:latin typeface="Lucida Sans Unicode"/>
                <a:cs typeface="Lucida Sans Unicode"/>
              </a:rPr>
              <a:t>N</a:t>
            </a:r>
            <a:r>
              <a:rPr sz="11500" spc="325" dirty="0">
                <a:latin typeface="Lucida Sans Unicode"/>
                <a:cs typeface="Lucida Sans Unicode"/>
              </a:rPr>
              <a:t>E</a:t>
            </a:r>
            <a:r>
              <a:rPr sz="11500" spc="-990" dirty="0">
                <a:latin typeface="Lucida Sans Unicode"/>
                <a:cs typeface="Lucida Sans Unicode"/>
              </a:rPr>
              <a:t> </a:t>
            </a:r>
            <a:r>
              <a:rPr sz="11500" spc="-225" dirty="0">
                <a:latin typeface="Lucida Sans Unicode"/>
                <a:cs typeface="Lucida Sans Unicode"/>
              </a:rPr>
              <a:t>V</a:t>
            </a:r>
            <a:r>
              <a:rPr sz="11500" spc="-465" dirty="0">
                <a:latin typeface="Lucida Sans Unicode"/>
                <a:cs typeface="Lucida Sans Unicode"/>
              </a:rPr>
              <a:t>O</a:t>
            </a:r>
            <a:r>
              <a:rPr sz="11500" spc="-484" dirty="0">
                <a:latin typeface="Lucida Sans Unicode"/>
                <a:cs typeface="Lucida Sans Unicode"/>
              </a:rPr>
              <a:t>T</a:t>
            </a:r>
            <a:r>
              <a:rPr sz="11500" spc="-520" dirty="0">
                <a:latin typeface="Lucida Sans Unicode"/>
                <a:cs typeface="Lucida Sans Unicode"/>
              </a:rPr>
              <a:t>I</a:t>
            </a:r>
            <a:r>
              <a:rPr sz="11500" spc="-305" dirty="0">
                <a:latin typeface="Lucida Sans Unicode"/>
                <a:cs typeface="Lucida Sans Unicode"/>
              </a:rPr>
              <a:t>N</a:t>
            </a:r>
            <a:r>
              <a:rPr sz="11500" spc="-35" dirty="0">
                <a:latin typeface="Lucida Sans Unicode"/>
                <a:cs typeface="Lucida Sans Unicode"/>
              </a:rPr>
              <a:t>G  </a:t>
            </a:r>
            <a:r>
              <a:rPr sz="11500" spc="125" dirty="0">
                <a:latin typeface="Lucida Sans Unicode"/>
                <a:cs typeface="Lucida Sans Unicode"/>
              </a:rPr>
              <a:t>SYSTEM</a:t>
            </a:r>
            <a:endParaRPr sz="115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189188" y="5426651"/>
            <a:ext cx="3489212" cy="2943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50" spc="155" dirty="0">
                <a:solidFill>
                  <a:srgbClr val="F7F7F7"/>
                </a:solidFill>
                <a:latin typeface="Lucida Sans Unicode"/>
                <a:cs typeface="Lucida Sans Unicode"/>
              </a:rPr>
              <a:t>GROUP</a:t>
            </a:r>
            <a:r>
              <a:rPr sz="2650" spc="165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2650" spc="215" dirty="0">
                <a:solidFill>
                  <a:srgbClr val="F7F7F7"/>
                </a:solidFill>
                <a:latin typeface="Lucida Sans Unicode"/>
                <a:cs typeface="Lucida Sans Unicode"/>
              </a:rPr>
              <a:t>MEMBERS</a:t>
            </a:r>
            <a:endParaRPr lang="en-US" sz="2650" spc="215" dirty="0">
              <a:solidFill>
                <a:srgbClr val="F7F7F7"/>
              </a:solidFill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US" sz="2650" spc="215" dirty="0">
              <a:solidFill>
                <a:srgbClr val="F7F7F7"/>
              </a:solidFill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US" sz="2650" spc="215" dirty="0">
              <a:solidFill>
                <a:srgbClr val="F7F7F7"/>
              </a:solidFill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650" spc="215" dirty="0">
                <a:solidFill>
                  <a:srgbClr val="F7F7F7"/>
                </a:solidFill>
                <a:latin typeface="Lucida Sans Unicode"/>
                <a:cs typeface="Lucida Sans Unicode"/>
              </a:rPr>
              <a:t>K . Mohan Sai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650" spc="215" dirty="0">
                <a:solidFill>
                  <a:srgbClr val="F7F7F7"/>
                </a:solidFill>
                <a:latin typeface="Lucida Sans Unicode"/>
                <a:cs typeface="Lucida Sans Unicode"/>
              </a:rPr>
              <a:t>P . Rishikesh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650" spc="215" dirty="0">
                <a:solidFill>
                  <a:srgbClr val="F7F7F7"/>
                </a:solidFill>
                <a:latin typeface="Lucida Sans Unicode"/>
                <a:cs typeface="Lucida Sans Unicode"/>
              </a:rPr>
              <a:t>E . Shyam Kumar</a:t>
            </a: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650" spc="215" dirty="0">
                <a:solidFill>
                  <a:srgbClr val="F7F7F7"/>
                </a:solidFill>
                <a:latin typeface="Lucida Sans Unicode"/>
                <a:cs typeface="Lucida Sans Unicode"/>
              </a:rPr>
              <a:t>Ch . Nikhil 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89667" y="7999268"/>
            <a:ext cx="5255260" cy="11773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8910" marR="5080" indent="-1426845">
              <a:lnSpc>
                <a:spcPct val="115799"/>
              </a:lnSpc>
              <a:spcBef>
                <a:spcPts val="100"/>
              </a:spcBef>
            </a:pPr>
            <a:r>
              <a:rPr sz="3400" spc="70" dirty="0">
                <a:solidFill>
                  <a:srgbClr val="F7F7F7"/>
                </a:solidFill>
                <a:latin typeface="Tahoma"/>
                <a:cs typeface="Tahoma"/>
              </a:rPr>
              <a:t>U</a:t>
            </a:r>
            <a:r>
              <a:rPr sz="3400" spc="125" dirty="0">
                <a:solidFill>
                  <a:srgbClr val="F7F7F7"/>
                </a:solidFill>
                <a:latin typeface="Tahoma"/>
                <a:cs typeface="Tahoma"/>
              </a:rPr>
              <a:t>N</a:t>
            </a:r>
            <a:r>
              <a:rPr sz="3400" spc="-30" dirty="0">
                <a:solidFill>
                  <a:srgbClr val="F7F7F7"/>
                </a:solidFill>
                <a:latin typeface="Tahoma"/>
                <a:cs typeface="Tahoma"/>
              </a:rPr>
              <a:t>D</a:t>
            </a:r>
            <a:r>
              <a:rPr sz="3400" spc="65" dirty="0">
                <a:solidFill>
                  <a:srgbClr val="F7F7F7"/>
                </a:solidFill>
                <a:latin typeface="Tahoma"/>
                <a:cs typeface="Tahoma"/>
              </a:rPr>
              <a:t>ER</a:t>
            </a:r>
            <a:r>
              <a:rPr sz="3400" spc="-26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3400" spc="-50" dirty="0">
                <a:solidFill>
                  <a:srgbClr val="F7F7F7"/>
                </a:solidFill>
                <a:latin typeface="Tahoma"/>
                <a:cs typeface="Tahoma"/>
              </a:rPr>
              <a:t>T</a:t>
            </a:r>
            <a:r>
              <a:rPr sz="3400" spc="100" dirty="0">
                <a:solidFill>
                  <a:srgbClr val="F7F7F7"/>
                </a:solidFill>
                <a:latin typeface="Tahoma"/>
                <a:cs typeface="Tahoma"/>
              </a:rPr>
              <a:t>H</a:t>
            </a:r>
            <a:r>
              <a:rPr sz="3400" spc="70" dirty="0">
                <a:solidFill>
                  <a:srgbClr val="F7F7F7"/>
                </a:solidFill>
                <a:latin typeface="Tahoma"/>
                <a:cs typeface="Tahoma"/>
              </a:rPr>
              <a:t>E</a:t>
            </a:r>
            <a:r>
              <a:rPr sz="3400" spc="-26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3400" spc="85" dirty="0">
                <a:solidFill>
                  <a:srgbClr val="F7F7F7"/>
                </a:solidFill>
                <a:latin typeface="Tahoma"/>
                <a:cs typeface="Tahoma"/>
              </a:rPr>
              <a:t>G</a:t>
            </a:r>
            <a:r>
              <a:rPr sz="3400" spc="70" dirty="0">
                <a:solidFill>
                  <a:srgbClr val="F7F7F7"/>
                </a:solidFill>
                <a:latin typeface="Tahoma"/>
                <a:cs typeface="Tahoma"/>
              </a:rPr>
              <a:t>U</a:t>
            </a:r>
            <a:r>
              <a:rPr sz="3400" spc="85" dirty="0">
                <a:solidFill>
                  <a:srgbClr val="F7F7F7"/>
                </a:solidFill>
                <a:latin typeface="Tahoma"/>
                <a:cs typeface="Tahoma"/>
              </a:rPr>
              <a:t>I</a:t>
            </a:r>
            <a:r>
              <a:rPr sz="3400" spc="-30" dirty="0">
                <a:solidFill>
                  <a:srgbClr val="F7F7F7"/>
                </a:solidFill>
                <a:latin typeface="Tahoma"/>
                <a:cs typeface="Tahoma"/>
              </a:rPr>
              <a:t>D</a:t>
            </a:r>
            <a:r>
              <a:rPr sz="3400" spc="135" dirty="0">
                <a:solidFill>
                  <a:srgbClr val="F7F7F7"/>
                </a:solidFill>
                <a:latin typeface="Tahoma"/>
                <a:cs typeface="Tahoma"/>
              </a:rPr>
              <a:t>A</a:t>
            </a:r>
            <a:r>
              <a:rPr sz="3400" spc="125" dirty="0">
                <a:solidFill>
                  <a:srgbClr val="F7F7F7"/>
                </a:solidFill>
                <a:latin typeface="Tahoma"/>
                <a:cs typeface="Tahoma"/>
              </a:rPr>
              <a:t>N</a:t>
            </a:r>
            <a:r>
              <a:rPr sz="3400" spc="60" dirty="0">
                <a:solidFill>
                  <a:srgbClr val="F7F7F7"/>
                </a:solidFill>
                <a:latin typeface="Tahoma"/>
                <a:cs typeface="Tahoma"/>
              </a:rPr>
              <a:t>C</a:t>
            </a:r>
            <a:r>
              <a:rPr sz="3400" spc="70" dirty="0">
                <a:solidFill>
                  <a:srgbClr val="F7F7F7"/>
                </a:solidFill>
                <a:latin typeface="Tahoma"/>
                <a:cs typeface="Tahoma"/>
              </a:rPr>
              <a:t>E</a:t>
            </a:r>
            <a:r>
              <a:rPr sz="3400" spc="-26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3400" spc="-5" dirty="0">
                <a:solidFill>
                  <a:srgbClr val="F7F7F7"/>
                </a:solidFill>
                <a:latin typeface="Tahoma"/>
                <a:cs typeface="Tahoma"/>
              </a:rPr>
              <a:t>O</a:t>
            </a:r>
            <a:r>
              <a:rPr sz="3400" spc="90" dirty="0">
                <a:solidFill>
                  <a:srgbClr val="F7F7F7"/>
                </a:solidFill>
                <a:latin typeface="Tahoma"/>
                <a:cs typeface="Tahoma"/>
              </a:rPr>
              <a:t>F</a:t>
            </a:r>
            <a:endParaRPr lang="en-US" sz="3400" spc="90" dirty="0">
              <a:solidFill>
                <a:srgbClr val="F7F7F7"/>
              </a:solidFill>
              <a:latin typeface="Tahoma"/>
              <a:cs typeface="Tahoma"/>
            </a:endParaRPr>
          </a:p>
          <a:p>
            <a:pPr marL="1438910" marR="5080" indent="-1426845">
              <a:lnSpc>
                <a:spcPct val="115799"/>
              </a:lnSpc>
              <a:spcBef>
                <a:spcPts val="100"/>
              </a:spcBef>
            </a:pPr>
            <a:r>
              <a:rPr lang="en-US" sz="3400" spc="90" dirty="0">
                <a:solidFill>
                  <a:srgbClr val="F7F7F7"/>
                </a:solidFill>
                <a:latin typeface="Tahoma"/>
                <a:cs typeface="Tahoma"/>
              </a:rPr>
              <a:t>K . Kavitha Rani mam</a:t>
            </a:r>
            <a:endParaRPr sz="34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95260" y="1090335"/>
            <a:ext cx="3270250" cy="47370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900" b="1" spc="-65" dirty="0">
                <a:latin typeface="Tahoma"/>
                <a:cs typeface="Tahoma"/>
              </a:rPr>
              <a:t>T</a:t>
            </a:r>
            <a:r>
              <a:rPr sz="2900" b="1" spc="-80" dirty="0">
                <a:latin typeface="Tahoma"/>
                <a:cs typeface="Tahoma"/>
              </a:rPr>
              <a:t>e</a:t>
            </a:r>
            <a:r>
              <a:rPr sz="2900" b="1" spc="-15" dirty="0">
                <a:latin typeface="Tahoma"/>
                <a:cs typeface="Tahoma"/>
              </a:rPr>
              <a:t>c</a:t>
            </a:r>
            <a:r>
              <a:rPr sz="2900" b="1" spc="-110" dirty="0">
                <a:latin typeface="Tahoma"/>
                <a:cs typeface="Tahoma"/>
              </a:rPr>
              <a:t>hn</a:t>
            </a:r>
            <a:r>
              <a:rPr sz="2900" b="1" spc="-140" dirty="0">
                <a:latin typeface="Tahoma"/>
                <a:cs typeface="Tahoma"/>
              </a:rPr>
              <a:t>o</a:t>
            </a:r>
            <a:r>
              <a:rPr sz="2900" b="1" spc="10" dirty="0">
                <a:latin typeface="Tahoma"/>
                <a:cs typeface="Tahoma"/>
              </a:rPr>
              <a:t>l</a:t>
            </a:r>
            <a:r>
              <a:rPr sz="2900" b="1" spc="-140" dirty="0">
                <a:latin typeface="Tahoma"/>
                <a:cs typeface="Tahoma"/>
              </a:rPr>
              <a:t>o</a:t>
            </a:r>
            <a:r>
              <a:rPr sz="2900" b="1" spc="-210" dirty="0">
                <a:latin typeface="Tahoma"/>
                <a:cs typeface="Tahoma"/>
              </a:rPr>
              <a:t>g</a:t>
            </a:r>
            <a:r>
              <a:rPr sz="2900" b="1" spc="-40" dirty="0">
                <a:latin typeface="Tahoma"/>
                <a:cs typeface="Tahoma"/>
              </a:rPr>
              <a:t>i</a:t>
            </a:r>
            <a:r>
              <a:rPr sz="2900" b="1" spc="-80" dirty="0">
                <a:latin typeface="Tahoma"/>
                <a:cs typeface="Tahoma"/>
              </a:rPr>
              <a:t>e</a:t>
            </a:r>
            <a:r>
              <a:rPr sz="2900" b="1" spc="-15" dirty="0">
                <a:latin typeface="Tahoma"/>
                <a:cs typeface="Tahoma"/>
              </a:rPr>
              <a:t>s</a:t>
            </a:r>
            <a:r>
              <a:rPr sz="2900" b="1" spc="-160" dirty="0">
                <a:latin typeface="Tahoma"/>
                <a:cs typeface="Tahoma"/>
              </a:rPr>
              <a:t> </a:t>
            </a:r>
            <a:r>
              <a:rPr sz="2900" b="1" spc="-110" dirty="0">
                <a:latin typeface="Tahoma"/>
                <a:cs typeface="Tahoma"/>
              </a:rPr>
              <a:t>u</a:t>
            </a:r>
            <a:r>
              <a:rPr sz="2900" b="1" spc="-20" dirty="0">
                <a:latin typeface="Tahoma"/>
                <a:cs typeface="Tahoma"/>
              </a:rPr>
              <a:t>s</a:t>
            </a:r>
            <a:r>
              <a:rPr sz="2900" b="1" spc="-80" dirty="0">
                <a:latin typeface="Tahoma"/>
                <a:cs typeface="Tahoma"/>
              </a:rPr>
              <a:t>e</a:t>
            </a:r>
            <a:r>
              <a:rPr sz="2900" b="1" spc="-40" dirty="0">
                <a:latin typeface="Tahoma"/>
                <a:cs typeface="Tahoma"/>
              </a:rPr>
              <a:t>d</a:t>
            </a:r>
            <a:endParaRPr sz="29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31255" y="1030141"/>
            <a:ext cx="631190" cy="646430"/>
            <a:chOff x="1031255" y="1030141"/>
            <a:chExt cx="631190" cy="646430"/>
          </a:xfrm>
        </p:grpSpPr>
        <p:sp>
          <p:nvSpPr>
            <p:cNvPr id="4" name="object 4"/>
            <p:cNvSpPr/>
            <p:nvPr/>
          </p:nvSpPr>
          <p:spPr>
            <a:xfrm>
              <a:off x="1031255" y="1030141"/>
              <a:ext cx="631190" cy="646430"/>
            </a:xfrm>
            <a:custGeom>
              <a:avLst/>
              <a:gdLst/>
              <a:ahLst/>
              <a:cxnLst/>
              <a:rect l="l" t="t" r="r" b="b"/>
              <a:pathLst>
                <a:path w="631189" h="646430">
                  <a:moveTo>
                    <a:pt x="315473" y="645991"/>
                  </a:moveTo>
                  <a:lnTo>
                    <a:pt x="5124" y="338667"/>
                  </a:lnTo>
                  <a:lnTo>
                    <a:pt x="3264" y="335902"/>
                  </a:lnTo>
                  <a:lnTo>
                    <a:pt x="652" y="329641"/>
                  </a:lnTo>
                  <a:lnTo>
                    <a:pt x="0" y="326382"/>
                  </a:lnTo>
                  <a:lnTo>
                    <a:pt x="0" y="319608"/>
                  </a:lnTo>
                  <a:lnTo>
                    <a:pt x="652" y="316349"/>
                  </a:lnTo>
                  <a:lnTo>
                    <a:pt x="3264" y="310088"/>
                  </a:lnTo>
                  <a:lnTo>
                    <a:pt x="5124" y="307323"/>
                  </a:lnTo>
                  <a:lnTo>
                    <a:pt x="315473" y="0"/>
                  </a:lnTo>
                  <a:lnTo>
                    <a:pt x="545182" y="227462"/>
                  </a:lnTo>
                  <a:lnTo>
                    <a:pt x="315473" y="227462"/>
                  </a:lnTo>
                  <a:lnTo>
                    <a:pt x="219028" y="322964"/>
                  </a:lnTo>
                  <a:lnTo>
                    <a:pt x="315473" y="418465"/>
                  </a:lnTo>
                  <a:lnTo>
                    <a:pt x="545239" y="418465"/>
                  </a:lnTo>
                  <a:lnTo>
                    <a:pt x="315473" y="645991"/>
                  </a:lnTo>
                  <a:close/>
                </a:path>
                <a:path w="631189" h="646430">
                  <a:moveTo>
                    <a:pt x="545239" y="418465"/>
                  </a:moveTo>
                  <a:lnTo>
                    <a:pt x="315473" y="418465"/>
                  </a:lnTo>
                  <a:lnTo>
                    <a:pt x="411918" y="322964"/>
                  </a:lnTo>
                  <a:lnTo>
                    <a:pt x="315473" y="227462"/>
                  </a:lnTo>
                  <a:lnTo>
                    <a:pt x="545182" y="227462"/>
                  </a:lnTo>
                  <a:lnTo>
                    <a:pt x="625822" y="307323"/>
                  </a:lnTo>
                  <a:lnTo>
                    <a:pt x="627682" y="310088"/>
                  </a:lnTo>
                  <a:lnTo>
                    <a:pt x="630294" y="316349"/>
                  </a:lnTo>
                  <a:lnTo>
                    <a:pt x="630946" y="319608"/>
                  </a:lnTo>
                  <a:lnTo>
                    <a:pt x="630946" y="326382"/>
                  </a:lnTo>
                  <a:lnTo>
                    <a:pt x="630293" y="329641"/>
                  </a:lnTo>
                  <a:lnTo>
                    <a:pt x="627682" y="335902"/>
                  </a:lnTo>
                  <a:lnTo>
                    <a:pt x="625822" y="338668"/>
                  </a:lnTo>
                  <a:lnTo>
                    <a:pt x="545239" y="418465"/>
                  </a:lnTo>
                  <a:close/>
                </a:path>
              </a:pathLst>
            </a:custGeom>
            <a:solidFill>
              <a:srgbClr val="25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4346" y="1031529"/>
              <a:ext cx="423872" cy="644540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32548" y="2"/>
            <a:ext cx="7355451" cy="819859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16000" y="1955871"/>
            <a:ext cx="14371319" cy="6151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799"/>
              </a:lnSpc>
              <a:spcBef>
                <a:spcPts val="100"/>
              </a:spcBef>
            </a:pPr>
            <a:r>
              <a:rPr sz="3400" spc="100" dirty="0">
                <a:solidFill>
                  <a:srgbClr val="F7F7F7"/>
                </a:solidFill>
                <a:latin typeface="Microsoft Sans Serif"/>
                <a:cs typeface="Microsoft Sans Serif"/>
              </a:rPr>
              <a:t>Java</a:t>
            </a:r>
            <a:r>
              <a:rPr sz="3400" spc="-6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250" dirty="0">
                <a:solidFill>
                  <a:srgbClr val="F7F7F7"/>
                </a:solidFill>
                <a:latin typeface="Microsoft Sans Serif"/>
                <a:cs typeface="Microsoft Sans Serif"/>
              </a:rPr>
              <a:t>with</a:t>
            </a:r>
            <a:r>
              <a:rPr sz="3400" spc="-6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100" dirty="0">
                <a:solidFill>
                  <a:srgbClr val="F7F7F7"/>
                </a:solidFill>
                <a:latin typeface="Microsoft Sans Serif"/>
                <a:cs typeface="Microsoft Sans Serif"/>
              </a:rPr>
              <a:t>Java</a:t>
            </a:r>
            <a:r>
              <a:rPr sz="3400" spc="-6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195" dirty="0">
                <a:solidFill>
                  <a:srgbClr val="F7F7F7"/>
                </a:solidFill>
                <a:latin typeface="Microsoft Sans Serif"/>
                <a:cs typeface="Microsoft Sans Serif"/>
              </a:rPr>
              <a:t>Development</a:t>
            </a:r>
            <a:r>
              <a:rPr sz="3400" spc="-55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65" dirty="0">
                <a:solidFill>
                  <a:srgbClr val="F7F7F7"/>
                </a:solidFill>
                <a:latin typeface="Microsoft Sans Serif"/>
                <a:cs typeface="Microsoft Sans Serif"/>
              </a:rPr>
              <a:t>Kit(JDK)</a:t>
            </a:r>
            <a:r>
              <a:rPr sz="3400" spc="-6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204" dirty="0">
                <a:solidFill>
                  <a:srgbClr val="F7F7F7"/>
                </a:solidFill>
                <a:latin typeface="Microsoft Sans Serif"/>
                <a:cs typeface="Microsoft Sans Serif"/>
              </a:rPr>
              <a:t>more</a:t>
            </a:r>
            <a:r>
              <a:rPr sz="3400" spc="-6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215" dirty="0">
                <a:solidFill>
                  <a:srgbClr val="F7F7F7"/>
                </a:solidFill>
                <a:latin typeface="Microsoft Sans Serif"/>
                <a:cs typeface="Microsoft Sans Serif"/>
              </a:rPr>
              <a:t>than</a:t>
            </a:r>
            <a:r>
              <a:rPr sz="3400" spc="-55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120" dirty="0">
                <a:solidFill>
                  <a:srgbClr val="F7F7F7"/>
                </a:solidFill>
                <a:latin typeface="Microsoft Sans Serif"/>
                <a:cs typeface="Microsoft Sans Serif"/>
              </a:rPr>
              <a:t>Version</a:t>
            </a:r>
            <a:r>
              <a:rPr sz="3400" spc="-6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75" dirty="0">
                <a:solidFill>
                  <a:srgbClr val="F7F7F7"/>
                </a:solidFill>
                <a:latin typeface="Microsoft Sans Serif"/>
                <a:cs typeface="Microsoft Sans Serif"/>
              </a:rPr>
              <a:t>7.0</a:t>
            </a:r>
            <a:r>
              <a:rPr sz="3400" spc="-6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170" dirty="0">
                <a:solidFill>
                  <a:srgbClr val="F7F7F7"/>
                </a:solidFill>
                <a:latin typeface="Microsoft Sans Serif"/>
                <a:cs typeface="Microsoft Sans Serif"/>
              </a:rPr>
              <a:t>installed </a:t>
            </a:r>
            <a:r>
              <a:rPr sz="3400" spc="-89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25" dirty="0">
                <a:solidFill>
                  <a:srgbClr val="F7F7F7"/>
                </a:solidFill>
                <a:latin typeface="Microsoft Sans Serif"/>
                <a:cs typeface="Microsoft Sans Serif"/>
              </a:rPr>
              <a:t>IDE's</a:t>
            </a:r>
            <a:r>
              <a:rPr sz="3400" spc="-7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100" dirty="0">
                <a:solidFill>
                  <a:srgbClr val="F7F7F7"/>
                </a:solidFill>
                <a:latin typeface="Microsoft Sans Serif"/>
                <a:cs typeface="Microsoft Sans Serif"/>
              </a:rPr>
              <a:t>like</a:t>
            </a:r>
            <a:r>
              <a:rPr sz="3400" spc="-7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60" dirty="0">
                <a:solidFill>
                  <a:srgbClr val="F7F7F7"/>
                </a:solidFill>
                <a:latin typeface="Microsoft Sans Serif"/>
                <a:cs typeface="Microsoft Sans Serif"/>
              </a:rPr>
              <a:t>NetBeans,VS</a:t>
            </a:r>
            <a:r>
              <a:rPr sz="3400" spc="-7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135" dirty="0">
                <a:solidFill>
                  <a:srgbClr val="F7F7F7"/>
                </a:solidFill>
                <a:latin typeface="Microsoft Sans Serif"/>
                <a:cs typeface="Microsoft Sans Serif"/>
              </a:rPr>
              <a:t>code,Eclipse(optional)</a:t>
            </a:r>
            <a:endParaRPr sz="3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5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3400" spc="-110" dirty="0">
                <a:solidFill>
                  <a:srgbClr val="F7F7F7"/>
                </a:solidFill>
                <a:latin typeface="Microsoft Sans Serif"/>
                <a:cs typeface="Microsoft Sans Serif"/>
              </a:rPr>
              <a:t>SYSTEM</a:t>
            </a:r>
            <a:r>
              <a:rPr sz="3400" spc="-9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-65" dirty="0">
                <a:solidFill>
                  <a:srgbClr val="F7F7F7"/>
                </a:solidFill>
                <a:latin typeface="Microsoft Sans Serif"/>
                <a:cs typeface="Microsoft Sans Serif"/>
              </a:rPr>
              <a:t>REQUIRMENTS</a:t>
            </a:r>
            <a:endParaRPr sz="3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3400" spc="210" dirty="0">
                <a:solidFill>
                  <a:srgbClr val="F7F7F7"/>
                </a:solidFill>
                <a:latin typeface="Microsoft Sans Serif"/>
                <a:cs typeface="Microsoft Sans Serif"/>
              </a:rPr>
              <a:t>Minimum</a:t>
            </a:r>
            <a:r>
              <a:rPr sz="3400" spc="-85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7F7F7"/>
                </a:solidFill>
                <a:latin typeface="Microsoft Sans Serif"/>
                <a:cs typeface="Microsoft Sans Serif"/>
              </a:rPr>
              <a:t>Hardware</a:t>
            </a:r>
            <a:r>
              <a:rPr sz="3400" spc="-85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130" dirty="0">
                <a:solidFill>
                  <a:srgbClr val="F7F7F7"/>
                </a:solidFill>
                <a:latin typeface="Microsoft Sans Serif"/>
                <a:cs typeface="Microsoft Sans Serif"/>
              </a:rPr>
              <a:t>Requirements:</a:t>
            </a:r>
            <a:endParaRPr sz="3400">
              <a:latin typeface="Microsoft Sans Serif"/>
              <a:cs typeface="Microsoft Sans Serif"/>
            </a:endParaRPr>
          </a:p>
          <a:p>
            <a:pPr marL="12700" marR="8170545">
              <a:lnSpc>
                <a:spcPct val="115799"/>
              </a:lnSpc>
              <a:tabLst>
                <a:tab pos="1408430" algn="l"/>
              </a:tabLst>
            </a:pPr>
            <a:r>
              <a:rPr sz="3400" spc="10" dirty="0">
                <a:solidFill>
                  <a:srgbClr val="F7F7F7"/>
                </a:solidFill>
                <a:latin typeface="Microsoft Sans Serif"/>
                <a:cs typeface="Microsoft Sans Serif"/>
              </a:rPr>
              <a:t>RAM</a:t>
            </a:r>
            <a:r>
              <a:rPr sz="3400" spc="-7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-50" dirty="0">
                <a:solidFill>
                  <a:srgbClr val="F7F7F7"/>
                </a:solidFill>
                <a:latin typeface="Microsoft Sans Serif"/>
                <a:cs typeface="Microsoft Sans Serif"/>
              </a:rPr>
              <a:t>:	</a:t>
            </a:r>
            <a:r>
              <a:rPr sz="3400" spc="75" dirty="0">
                <a:solidFill>
                  <a:srgbClr val="F7F7F7"/>
                </a:solidFill>
                <a:latin typeface="Microsoft Sans Serif"/>
                <a:cs typeface="Microsoft Sans Serif"/>
              </a:rPr>
              <a:t>6GB </a:t>
            </a:r>
            <a:r>
              <a:rPr sz="3400" spc="160" dirty="0">
                <a:solidFill>
                  <a:srgbClr val="F7F7F7"/>
                </a:solidFill>
                <a:latin typeface="Microsoft Sans Serif"/>
                <a:cs typeface="Microsoft Sans Serif"/>
              </a:rPr>
              <a:t>(minimum) </a:t>
            </a:r>
            <a:r>
              <a:rPr sz="3400" spc="165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125" dirty="0">
                <a:solidFill>
                  <a:srgbClr val="F7F7F7"/>
                </a:solidFill>
                <a:latin typeface="Microsoft Sans Serif"/>
                <a:cs typeface="Microsoft Sans Serif"/>
              </a:rPr>
              <a:t>Processor</a:t>
            </a:r>
            <a:r>
              <a:rPr sz="3400" spc="-85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-50" dirty="0">
                <a:solidFill>
                  <a:srgbClr val="F7F7F7"/>
                </a:solidFill>
                <a:latin typeface="Microsoft Sans Serif"/>
                <a:cs typeface="Microsoft Sans Serif"/>
              </a:rPr>
              <a:t>:</a:t>
            </a:r>
            <a:r>
              <a:rPr sz="3400" spc="-85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210" dirty="0">
                <a:solidFill>
                  <a:srgbClr val="F7F7F7"/>
                </a:solidFill>
                <a:latin typeface="Microsoft Sans Serif"/>
                <a:cs typeface="Microsoft Sans Serif"/>
              </a:rPr>
              <a:t>intel</a:t>
            </a:r>
            <a:r>
              <a:rPr sz="3400" spc="-85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95" dirty="0">
                <a:solidFill>
                  <a:srgbClr val="F7F7F7"/>
                </a:solidFill>
                <a:latin typeface="Microsoft Sans Serif"/>
                <a:cs typeface="Microsoft Sans Serif"/>
              </a:rPr>
              <a:t>I5</a:t>
            </a:r>
            <a:r>
              <a:rPr sz="3400" spc="-85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160" dirty="0">
                <a:solidFill>
                  <a:srgbClr val="F7F7F7"/>
                </a:solidFill>
                <a:latin typeface="Microsoft Sans Serif"/>
                <a:cs typeface="Microsoft Sans Serif"/>
              </a:rPr>
              <a:t>(minimum) </a:t>
            </a:r>
            <a:r>
              <a:rPr sz="3400" spc="-885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90" dirty="0">
                <a:solidFill>
                  <a:srgbClr val="F7F7F7"/>
                </a:solidFill>
                <a:latin typeface="Microsoft Sans Serif"/>
                <a:cs typeface="Microsoft Sans Serif"/>
              </a:rPr>
              <a:t>Storage:</a:t>
            </a:r>
            <a:r>
              <a:rPr sz="3400" spc="-75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-5" dirty="0">
                <a:solidFill>
                  <a:srgbClr val="F7F7F7"/>
                </a:solidFill>
                <a:latin typeface="Microsoft Sans Serif"/>
                <a:cs typeface="Microsoft Sans Serif"/>
              </a:rPr>
              <a:t>128GB</a:t>
            </a:r>
            <a:endParaRPr sz="3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3400" spc="210" dirty="0">
                <a:solidFill>
                  <a:srgbClr val="F7F7F7"/>
                </a:solidFill>
                <a:latin typeface="Microsoft Sans Serif"/>
                <a:cs typeface="Microsoft Sans Serif"/>
              </a:rPr>
              <a:t>Minimum</a:t>
            </a:r>
            <a:r>
              <a:rPr sz="3400" spc="-8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165" dirty="0">
                <a:solidFill>
                  <a:srgbClr val="F7F7F7"/>
                </a:solidFill>
                <a:latin typeface="Microsoft Sans Serif"/>
                <a:cs typeface="Microsoft Sans Serif"/>
              </a:rPr>
              <a:t>Software</a:t>
            </a:r>
            <a:r>
              <a:rPr sz="3400" spc="-8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130" dirty="0">
                <a:solidFill>
                  <a:srgbClr val="F7F7F7"/>
                </a:solidFill>
                <a:latin typeface="Microsoft Sans Serif"/>
                <a:cs typeface="Microsoft Sans Serif"/>
              </a:rPr>
              <a:t>Requirements:</a:t>
            </a:r>
            <a:endParaRPr sz="3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3400" spc="135" dirty="0">
                <a:solidFill>
                  <a:srgbClr val="F7F7F7"/>
                </a:solidFill>
                <a:latin typeface="Microsoft Sans Serif"/>
                <a:cs typeface="Microsoft Sans Serif"/>
              </a:rPr>
              <a:t>Required</a:t>
            </a:r>
            <a:r>
              <a:rPr sz="3400" spc="-75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155" dirty="0">
                <a:solidFill>
                  <a:srgbClr val="F7F7F7"/>
                </a:solidFill>
                <a:latin typeface="Microsoft Sans Serif"/>
                <a:cs typeface="Microsoft Sans Serif"/>
              </a:rPr>
              <a:t>Operating</a:t>
            </a:r>
            <a:r>
              <a:rPr sz="3400" spc="-75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140" dirty="0">
                <a:solidFill>
                  <a:srgbClr val="F7F7F7"/>
                </a:solidFill>
                <a:latin typeface="Microsoft Sans Serif"/>
                <a:cs typeface="Microsoft Sans Serif"/>
              </a:rPr>
              <a:t>systemlike</a:t>
            </a:r>
            <a:r>
              <a:rPr sz="3400" spc="-7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114" dirty="0">
                <a:solidFill>
                  <a:srgbClr val="F7F7F7"/>
                </a:solidFill>
                <a:latin typeface="Microsoft Sans Serif"/>
                <a:cs typeface="Microsoft Sans Serif"/>
              </a:rPr>
              <a:t>Windows,</a:t>
            </a:r>
            <a:r>
              <a:rPr sz="3400" spc="-75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85" dirty="0">
                <a:solidFill>
                  <a:srgbClr val="F7F7F7"/>
                </a:solidFill>
                <a:latin typeface="Microsoft Sans Serif"/>
                <a:cs typeface="Microsoft Sans Serif"/>
              </a:rPr>
              <a:t>Linux,</a:t>
            </a:r>
            <a:r>
              <a:rPr sz="3400" spc="-7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240" dirty="0">
                <a:solidFill>
                  <a:srgbClr val="F7F7F7"/>
                </a:solidFill>
                <a:latin typeface="Microsoft Sans Serif"/>
                <a:cs typeface="Microsoft Sans Serif"/>
              </a:rPr>
              <a:t>or</a:t>
            </a:r>
            <a:r>
              <a:rPr sz="3400" spc="-75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55" dirty="0">
                <a:solidFill>
                  <a:srgbClr val="F7F7F7"/>
                </a:solidFill>
                <a:latin typeface="Microsoft Sans Serif"/>
                <a:cs typeface="Microsoft Sans Serif"/>
              </a:rPr>
              <a:t>macOS</a:t>
            </a:r>
            <a:r>
              <a:rPr sz="3400" spc="-7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160" dirty="0">
                <a:solidFill>
                  <a:srgbClr val="F7F7F7"/>
                </a:solidFill>
                <a:latin typeface="Microsoft Sans Serif"/>
                <a:cs typeface="Microsoft Sans Serif"/>
              </a:rPr>
              <a:t>etc;</a:t>
            </a:r>
            <a:endParaRPr sz="3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482" y="3755911"/>
            <a:ext cx="6413159" cy="23240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50457" y="1032392"/>
            <a:ext cx="2921488" cy="23494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07841" y="1430531"/>
            <a:ext cx="3017476" cy="198157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002833" y="4916230"/>
            <a:ext cx="3381111" cy="44957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04723" y="6560946"/>
            <a:ext cx="2255345" cy="29972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38224" y="6712625"/>
            <a:ext cx="3027384" cy="26924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290859" y="1374581"/>
            <a:ext cx="2970017" cy="29590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587167" y="0"/>
            <a:ext cx="9410699" cy="991552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30539" y="1050956"/>
            <a:ext cx="3375660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0" spc="-40" dirty="0"/>
              <a:t>Flowchart</a:t>
            </a:r>
            <a:endParaRPr sz="5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24752" y="0"/>
            <a:ext cx="16263619" cy="8872220"/>
            <a:chOff x="2024752" y="0"/>
            <a:chExt cx="16263619" cy="88722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32548" y="0"/>
              <a:ext cx="7355451" cy="819859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24752" y="4823947"/>
              <a:ext cx="13411199" cy="404812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10901" y="2010288"/>
            <a:ext cx="5858510" cy="1428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4" dirty="0"/>
              <a:t>T</a:t>
            </a:r>
            <a:r>
              <a:rPr spc="-195" dirty="0"/>
              <a:t>h</a:t>
            </a:r>
            <a:r>
              <a:rPr spc="175" dirty="0"/>
              <a:t>a</a:t>
            </a:r>
            <a:r>
              <a:rPr spc="-195" dirty="0"/>
              <a:t>n</a:t>
            </a:r>
            <a:r>
              <a:rPr spc="-695" dirty="0"/>
              <a:t>k</a:t>
            </a:r>
            <a:r>
              <a:rPr spc="-1120" dirty="0"/>
              <a:t> </a:t>
            </a:r>
            <a:r>
              <a:rPr spc="-15" dirty="0"/>
              <a:t>Y</a:t>
            </a:r>
            <a:r>
              <a:rPr spc="-114" dirty="0"/>
              <a:t>o</a:t>
            </a:r>
            <a:r>
              <a:rPr spc="-285" dirty="0"/>
              <a:t>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84955" y="621046"/>
            <a:ext cx="11277599" cy="904874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41341" y="847839"/>
            <a:ext cx="2712085" cy="59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50" spc="70" dirty="0">
                <a:latin typeface="Tahoma"/>
                <a:cs typeface="Tahoma"/>
              </a:rPr>
              <a:t>Introduction</a:t>
            </a:r>
            <a:endParaRPr sz="375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31969" y="767247"/>
            <a:ext cx="807720" cy="827405"/>
            <a:chOff x="1031969" y="767247"/>
            <a:chExt cx="807720" cy="827405"/>
          </a:xfrm>
        </p:grpSpPr>
        <p:sp>
          <p:nvSpPr>
            <p:cNvPr id="4" name="object 4"/>
            <p:cNvSpPr/>
            <p:nvPr/>
          </p:nvSpPr>
          <p:spPr>
            <a:xfrm>
              <a:off x="1031969" y="767247"/>
              <a:ext cx="807720" cy="827405"/>
            </a:xfrm>
            <a:custGeom>
              <a:avLst/>
              <a:gdLst/>
              <a:ahLst/>
              <a:cxnLst/>
              <a:rect l="l" t="t" r="r" b="b"/>
              <a:pathLst>
                <a:path w="807719" h="827405">
                  <a:moveTo>
                    <a:pt x="403766" y="826787"/>
                  </a:moveTo>
                  <a:lnTo>
                    <a:pt x="6558" y="433451"/>
                  </a:lnTo>
                  <a:lnTo>
                    <a:pt x="4178" y="429912"/>
                  </a:lnTo>
                  <a:lnTo>
                    <a:pt x="835" y="421899"/>
                  </a:lnTo>
                  <a:lnTo>
                    <a:pt x="0" y="417728"/>
                  </a:lnTo>
                  <a:lnTo>
                    <a:pt x="0" y="409058"/>
                  </a:lnTo>
                  <a:lnTo>
                    <a:pt x="835" y="404887"/>
                  </a:lnTo>
                  <a:lnTo>
                    <a:pt x="4178" y="396873"/>
                  </a:lnTo>
                  <a:lnTo>
                    <a:pt x="6558" y="393334"/>
                  </a:lnTo>
                  <a:lnTo>
                    <a:pt x="403766" y="0"/>
                  </a:lnTo>
                  <a:lnTo>
                    <a:pt x="697764" y="291123"/>
                  </a:lnTo>
                  <a:lnTo>
                    <a:pt x="403766" y="291123"/>
                  </a:lnTo>
                  <a:lnTo>
                    <a:pt x="280329" y="413353"/>
                  </a:lnTo>
                  <a:lnTo>
                    <a:pt x="403766" y="535582"/>
                  </a:lnTo>
                  <a:lnTo>
                    <a:pt x="697837" y="535582"/>
                  </a:lnTo>
                  <a:lnTo>
                    <a:pt x="403766" y="826787"/>
                  </a:lnTo>
                  <a:close/>
                </a:path>
                <a:path w="807719" h="827405">
                  <a:moveTo>
                    <a:pt x="697837" y="535582"/>
                  </a:moveTo>
                  <a:lnTo>
                    <a:pt x="403766" y="535582"/>
                  </a:lnTo>
                  <a:lnTo>
                    <a:pt x="527203" y="413353"/>
                  </a:lnTo>
                  <a:lnTo>
                    <a:pt x="403766" y="291123"/>
                  </a:lnTo>
                  <a:lnTo>
                    <a:pt x="697764" y="291123"/>
                  </a:lnTo>
                  <a:lnTo>
                    <a:pt x="800973" y="393335"/>
                  </a:lnTo>
                  <a:lnTo>
                    <a:pt x="803353" y="396874"/>
                  </a:lnTo>
                  <a:lnTo>
                    <a:pt x="806696" y="404887"/>
                  </a:lnTo>
                  <a:lnTo>
                    <a:pt x="807531" y="409058"/>
                  </a:lnTo>
                  <a:lnTo>
                    <a:pt x="807531" y="417728"/>
                  </a:lnTo>
                  <a:lnTo>
                    <a:pt x="806696" y="421899"/>
                  </a:lnTo>
                  <a:lnTo>
                    <a:pt x="803353" y="429912"/>
                  </a:lnTo>
                  <a:lnTo>
                    <a:pt x="800973" y="433452"/>
                  </a:lnTo>
                  <a:lnTo>
                    <a:pt x="697837" y="535582"/>
                  </a:lnTo>
                  <a:close/>
                </a:path>
              </a:pathLst>
            </a:custGeom>
            <a:solidFill>
              <a:srgbClr val="25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3913" y="769023"/>
              <a:ext cx="542503" cy="820133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32548" y="1"/>
            <a:ext cx="7355451" cy="819859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52781" y="2851225"/>
            <a:ext cx="16315055" cy="423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73345">
              <a:lnSpc>
                <a:spcPct val="100000"/>
              </a:lnSpc>
              <a:spcBef>
                <a:spcPts val="100"/>
              </a:spcBef>
            </a:pPr>
            <a:r>
              <a:rPr sz="3100" spc="-75" dirty="0">
                <a:solidFill>
                  <a:srgbClr val="F7F7F7"/>
                </a:solidFill>
                <a:latin typeface="Verdana"/>
                <a:cs typeface="Verdana"/>
              </a:rPr>
              <a:t>"ONLINE</a:t>
            </a:r>
            <a:r>
              <a:rPr sz="3100" spc="-33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105" dirty="0">
                <a:solidFill>
                  <a:srgbClr val="F7F7F7"/>
                </a:solidFill>
                <a:latin typeface="Verdana"/>
                <a:cs typeface="Verdana"/>
              </a:rPr>
              <a:t>VOTING</a:t>
            </a:r>
            <a:r>
              <a:rPr sz="3100" spc="-33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85" dirty="0">
                <a:solidFill>
                  <a:srgbClr val="F7F7F7"/>
                </a:solidFill>
                <a:latin typeface="Verdana"/>
                <a:cs typeface="Verdana"/>
              </a:rPr>
              <a:t>SYSTEM"</a:t>
            </a:r>
            <a:r>
              <a:rPr sz="3100" spc="-33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50" dirty="0">
                <a:solidFill>
                  <a:srgbClr val="F7F7F7"/>
                </a:solidFill>
                <a:latin typeface="Verdana"/>
                <a:cs typeface="Verdana"/>
              </a:rPr>
              <a:t>is</a:t>
            </a:r>
            <a:r>
              <a:rPr sz="3100" spc="-32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90" dirty="0">
                <a:solidFill>
                  <a:srgbClr val="F7F7F7"/>
                </a:solidFill>
                <a:latin typeface="Verdana"/>
                <a:cs typeface="Verdana"/>
              </a:rPr>
              <a:t>an</a:t>
            </a:r>
            <a:r>
              <a:rPr sz="3100" spc="-33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20" dirty="0">
                <a:solidFill>
                  <a:srgbClr val="F7F7F7"/>
                </a:solidFill>
                <a:latin typeface="Verdana"/>
                <a:cs typeface="Verdana"/>
              </a:rPr>
              <a:t>online</a:t>
            </a:r>
            <a:r>
              <a:rPr sz="3100" spc="-33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50" dirty="0">
                <a:solidFill>
                  <a:srgbClr val="F7F7F7"/>
                </a:solidFill>
                <a:latin typeface="Verdana"/>
                <a:cs typeface="Verdana"/>
              </a:rPr>
              <a:t>voting</a:t>
            </a:r>
            <a:r>
              <a:rPr sz="3100" spc="-33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75" dirty="0">
                <a:solidFill>
                  <a:srgbClr val="F7F7F7"/>
                </a:solidFill>
                <a:latin typeface="Verdana"/>
                <a:cs typeface="Verdana"/>
              </a:rPr>
              <a:t>technique.In</a:t>
            </a:r>
            <a:endParaRPr sz="3100">
              <a:latin typeface="Verdana"/>
              <a:cs typeface="Verdana"/>
            </a:endParaRPr>
          </a:p>
          <a:p>
            <a:pPr marL="208279" marR="5080" indent="-104775">
              <a:lnSpc>
                <a:spcPct val="197600"/>
              </a:lnSpc>
            </a:pPr>
            <a:r>
              <a:rPr sz="3100" spc="-25" dirty="0">
                <a:solidFill>
                  <a:srgbClr val="F7F7F7"/>
                </a:solidFill>
                <a:latin typeface="Verdana"/>
                <a:cs typeface="Verdana"/>
              </a:rPr>
              <a:t>this</a:t>
            </a:r>
            <a:r>
              <a:rPr sz="3100" spc="-33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75" dirty="0">
                <a:solidFill>
                  <a:srgbClr val="F7F7F7"/>
                </a:solidFill>
                <a:latin typeface="Verdana"/>
                <a:cs typeface="Verdana"/>
              </a:rPr>
              <a:t>system</a:t>
            </a:r>
            <a:r>
              <a:rPr sz="3100" spc="-33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10" dirty="0">
                <a:solidFill>
                  <a:srgbClr val="F7F7F7"/>
                </a:solidFill>
                <a:latin typeface="Verdana"/>
                <a:cs typeface="Verdana"/>
              </a:rPr>
              <a:t>people</a:t>
            </a:r>
            <a:r>
              <a:rPr sz="3100" spc="-33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40" dirty="0">
                <a:solidFill>
                  <a:srgbClr val="F7F7F7"/>
                </a:solidFill>
                <a:latin typeface="Verdana"/>
                <a:cs typeface="Verdana"/>
              </a:rPr>
              <a:t>who</a:t>
            </a:r>
            <a:r>
              <a:rPr sz="3100" spc="-33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85" dirty="0">
                <a:solidFill>
                  <a:srgbClr val="F7F7F7"/>
                </a:solidFill>
                <a:latin typeface="Verdana"/>
                <a:cs typeface="Verdana"/>
              </a:rPr>
              <a:t>are</a:t>
            </a:r>
            <a:r>
              <a:rPr sz="3100" spc="-33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35" dirty="0">
                <a:solidFill>
                  <a:srgbClr val="F7F7F7"/>
                </a:solidFill>
                <a:latin typeface="Verdana"/>
                <a:cs typeface="Verdana"/>
              </a:rPr>
              <a:t>citizens</a:t>
            </a:r>
            <a:r>
              <a:rPr sz="3100" spc="-33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60" dirty="0">
                <a:solidFill>
                  <a:srgbClr val="F7F7F7"/>
                </a:solidFill>
                <a:latin typeface="Verdana"/>
                <a:cs typeface="Verdana"/>
              </a:rPr>
              <a:t>of</a:t>
            </a:r>
            <a:r>
              <a:rPr sz="3100" spc="-33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135" dirty="0">
                <a:solidFill>
                  <a:srgbClr val="F7F7F7"/>
                </a:solidFill>
                <a:latin typeface="Verdana"/>
                <a:cs typeface="Verdana"/>
              </a:rPr>
              <a:t>a</a:t>
            </a:r>
            <a:r>
              <a:rPr sz="3100" spc="-33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10" dirty="0">
                <a:solidFill>
                  <a:srgbClr val="F7F7F7"/>
                </a:solidFill>
                <a:latin typeface="Verdana"/>
                <a:cs typeface="Verdana"/>
              </a:rPr>
              <a:t>country</a:t>
            </a:r>
            <a:r>
              <a:rPr sz="3100" spc="-33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45" dirty="0">
                <a:solidFill>
                  <a:srgbClr val="F7F7F7"/>
                </a:solidFill>
                <a:latin typeface="Verdana"/>
                <a:cs typeface="Verdana"/>
              </a:rPr>
              <a:t>and</a:t>
            </a:r>
            <a:r>
              <a:rPr sz="3100" spc="-33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55" dirty="0">
                <a:solidFill>
                  <a:srgbClr val="F7F7F7"/>
                </a:solidFill>
                <a:latin typeface="Verdana"/>
                <a:cs typeface="Verdana"/>
              </a:rPr>
              <a:t>whose</a:t>
            </a:r>
            <a:r>
              <a:rPr sz="3100" spc="-33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145" dirty="0">
                <a:solidFill>
                  <a:srgbClr val="F7F7F7"/>
                </a:solidFill>
                <a:latin typeface="Verdana"/>
                <a:cs typeface="Verdana"/>
              </a:rPr>
              <a:t>age</a:t>
            </a:r>
            <a:r>
              <a:rPr sz="3100" spc="-33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50" dirty="0">
                <a:solidFill>
                  <a:srgbClr val="F7F7F7"/>
                </a:solidFill>
                <a:latin typeface="Verdana"/>
                <a:cs typeface="Verdana"/>
              </a:rPr>
              <a:t>is</a:t>
            </a:r>
            <a:r>
              <a:rPr sz="3100" spc="-33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80" dirty="0">
                <a:solidFill>
                  <a:srgbClr val="F7F7F7"/>
                </a:solidFill>
                <a:latin typeface="Verdana"/>
                <a:cs typeface="Verdana"/>
              </a:rPr>
              <a:t>greater</a:t>
            </a:r>
            <a:r>
              <a:rPr sz="3100" spc="-33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45" dirty="0">
                <a:solidFill>
                  <a:srgbClr val="F7F7F7"/>
                </a:solidFill>
                <a:latin typeface="Verdana"/>
                <a:cs typeface="Verdana"/>
              </a:rPr>
              <a:t>than</a:t>
            </a:r>
            <a:r>
              <a:rPr sz="3100" spc="-33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215" dirty="0">
                <a:solidFill>
                  <a:srgbClr val="F7F7F7"/>
                </a:solidFill>
                <a:latin typeface="Verdana"/>
                <a:cs typeface="Verdana"/>
              </a:rPr>
              <a:t>18</a:t>
            </a:r>
            <a:r>
              <a:rPr sz="3100" spc="-33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45" dirty="0">
                <a:solidFill>
                  <a:srgbClr val="F7F7F7"/>
                </a:solidFill>
                <a:latin typeface="Verdana"/>
                <a:cs typeface="Verdana"/>
              </a:rPr>
              <a:t>and </a:t>
            </a:r>
            <a:r>
              <a:rPr sz="3100" spc="-107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90" dirty="0">
                <a:solidFill>
                  <a:srgbClr val="F7F7F7"/>
                </a:solidFill>
                <a:latin typeface="Verdana"/>
                <a:cs typeface="Verdana"/>
              </a:rPr>
              <a:t>any</a:t>
            </a:r>
            <a:r>
              <a:rPr sz="3100" spc="-33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65" dirty="0">
                <a:solidFill>
                  <a:srgbClr val="F7F7F7"/>
                </a:solidFill>
                <a:latin typeface="Verdana"/>
                <a:cs typeface="Verdana"/>
              </a:rPr>
              <a:t>gender</a:t>
            </a:r>
            <a:r>
              <a:rPr sz="3100" spc="-33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30" dirty="0">
                <a:solidFill>
                  <a:srgbClr val="F7F7F7"/>
                </a:solidFill>
                <a:latin typeface="Verdana"/>
                <a:cs typeface="Verdana"/>
              </a:rPr>
              <a:t>can</a:t>
            </a:r>
            <a:r>
              <a:rPr sz="3100" spc="-32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100" dirty="0">
                <a:solidFill>
                  <a:srgbClr val="F7F7F7"/>
                </a:solidFill>
                <a:latin typeface="Verdana"/>
                <a:cs typeface="Verdana"/>
              </a:rPr>
              <a:t>give</a:t>
            </a:r>
            <a:r>
              <a:rPr sz="3100" spc="-33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75" dirty="0">
                <a:solidFill>
                  <a:srgbClr val="F7F7F7"/>
                </a:solidFill>
                <a:latin typeface="Verdana"/>
                <a:cs typeface="Verdana"/>
              </a:rPr>
              <a:t>his/her</a:t>
            </a:r>
            <a:r>
              <a:rPr sz="3100" spc="-33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20" dirty="0">
                <a:solidFill>
                  <a:srgbClr val="F7F7F7"/>
                </a:solidFill>
                <a:latin typeface="Verdana"/>
                <a:cs typeface="Verdana"/>
              </a:rPr>
              <a:t>vote</a:t>
            </a:r>
            <a:r>
              <a:rPr sz="3100" spc="-32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20" dirty="0">
                <a:solidFill>
                  <a:srgbClr val="F7F7F7"/>
                </a:solidFill>
                <a:latin typeface="Verdana"/>
                <a:cs typeface="Verdana"/>
              </a:rPr>
              <a:t>online</a:t>
            </a:r>
            <a:r>
              <a:rPr sz="3100" spc="-33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20" dirty="0">
                <a:solidFill>
                  <a:srgbClr val="F7F7F7"/>
                </a:solidFill>
                <a:latin typeface="Verdana"/>
                <a:cs typeface="Verdana"/>
              </a:rPr>
              <a:t>without</a:t>
            </a:r>
            <a:r>
              <a:rPr sz="3100" spc="-33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100" dirty="0">
                <a:solidFill>
                  <a:srgbClr val="F7F7F7"/>
                </a:solidFill>
                <a:latin typeface="Verdana"/>
                <a:cs typeface="Verdana"/>
              </a:rPr>
              <a:t>going</a:t>
            </a:r>
            <a:r>
              <a:rPr sz="3100" spc="-32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35" dirty="0">
                <a:solidFill>
                  <a:srgbClr val="F7F7F7"/>
                </a:solidFill>
                <a:latin typeface="Verdana"/>
                <a:cs typeface="Verdana"/>
              </a:rPr>
              <a:t>to</a:t>
            </a:r>
            <a:r>
              <a:rPr sz="3100" spc="-33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90" dirty="0">
                <a:solidFill>
                  <a:srgbClr val="F7F7F7"/>
                </a:solidFill>
                <a:latin typeface="Verdana"/>
                <a:cs typeface="Verdana"/>
              </a:rPr>
              <a:t>any</a:t>
            </a:r>
            <a:r>
              <a:rPr sz="3100" spc="-33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20" dirty="0">
                <a:solidFill>
                  <a:srgbClr val="F7F7F7"/>
                </a:solidFill>
                <a:latin typeface="Verdana"/>
                <a:cs typeface="Verdana"/>
              </a:rPr>
              <a:t>physical</a:t>
            </a:r>
            <a:r>
              <a:rPr sz="3100" spc="-32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15" dirty="0">
                <a:solidFill>
                  <a:srgbClr val="F7F7F7"/>
                </a:solidFill>
                <a:latin typeface="Verdana"/>
                <a:cs typeface="Verdana"/>
              </a:rPr>
              <a:t>polling</a:t>
            </a:r>
            <a:r>
              <a:rPr sz="3100" spc="-33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40" dirty="0">
                <a:solidFill>
                  <a:srgbClr val="F7F7F7"/>
                </a:solidFill>
                <a:latin typeface="Verdana"/>
                <a:cs typeface="Verdana"/>
              </a:rPr>
              <a:t>booths.</a:t>
            </a:r>
            <a:endParaRPr sz="3100">
              <a:latin typeface="Verdana"/>
              <a:cs typeface="Verdana"/>
            </a:endParaRPr>
          </a:p>
          <a:p>
            <a:pPr marL="12700" marR="169545" indent="256540">
              <a:lnSpc>
                <a:spcPct val="197600"/>
              </a:lnSpc>
            </a:pPr>
            <a:r>
              <a:rPr sz="3100" spc="-210" dirty="0">
                <a:solidFill>
                  <a:srgbClr val="F7F7F7"/>
                </a:solidFill>
                <a:latin typeface="Verdana"/>
                <a:cs typeface="Verdana"/>
              </a:rPr>
              <a:t>In</a:t>
            </a:r>
            <a:r>
              <a:rPr sz="3100" spc="-33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25" dirty="0">
                <a:solidFill>
                  <a:srgbClr val="F7F7F7"/>
                </a:solidFill>
                <a:latin typeface="Verdana"/>
                <a:cs typeface="Verdana"/>
              </a:rPr>
              <a:t>this</a:t>
            </a:r>
            <a:r>
              <a:rPr sz="3100" spc="-33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70" dirty="0">
                <a:solidFill>
                  <a:srgbClr val="F7F7F7"/>
                </a:solidFill>
                <a:latin typeface="Verdana"/>
                <a:cs typeface="Verdana"/>
              </a:rPr>
              <a:t>every</a:t>
            </a:r>
            <a:r>
              <a:rPr sz="3100" spc="-33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30" dirty="0">
                <a:solidFill>
                  <a:srgbClr val="F7F7F7"/>
                </a:solidFill>
                <a:latin typeface="Verdana"/>
                <a:cs typeface="Verdana"/>
              </a:rPr>
              <a:t>eligible</a:t>
            </a:r>
            <a:r>
              <a:rPr sz="3100" spc="-33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20" dirty="0">
                <a:solidFill>
                  <a:srgbClr val="F7F7F7"/>
                </a:solidFill>
                <a:latin typeface="Verdana"/>
                <a:cs typeface="Verdana"/>
              </a:rPr>
              <a:t>voter</a:t>
            </a:r>
            <a:r>
              <a:rPr sz="3100" spc="-33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50" dirty="0">
                <a:solidFill>
                  <a:srgbClr val="F7F7F7"/>
                </a:solidFill>
                <a:latin typeface="Verdana"/>
                <a:cs typeface="Verdana"/>
              </a:rPr>
              <a:t>is</a:t>
            </a:r>
            <a:r>
              <a:rPr sz="3100" spc="-33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dirty="0">
                <a:solidFill>
                  <a:srgbClr val="F7F7F7"/>
                </a:solidFill>
                <a:latin typeface="Verdana"/>
                <a:cs typeface="Verdana"/>
              </a:rPr>
              <a:t>provided</a:t>
            </a:r>
            <a:r>
              <a:rPr sz="3100" spc="-33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35" dirty="0">
                <a:solidFill>
                  <a:srgbClr val="F7F7F7"/>
                </a:solidFill>
                <a:latin typeface="Verdana"/>
                <a:cs typeface="Verdana"/>
              </a:rPr>
              <a:t>with</a:t>
            </a:r>
            <a:r>
              <a:rPr sz="3100" spc="-33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90" dirty="0">
                <a:solidFill>
                  <a:srgbClr val="F7F7F7"/>
                </a:solidFill>
                <a:latin typeface="Verdana"/>
                <a:cs typeface="Verdana"/>
              </a:rPr>
              <a:t>an</a:t>
            </a:r>
            <a:r>
              <a:rPr sz="3100" spc="-33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40" dirty="0">
                <a:solidFill>
                  <a:srgbClr val="F7F7F7"/>
                </a:solidFill>
                <a:latin typeface="Verdana"/>
                <a:cs typeface="Verdana"/>
              </a:rPr>
              <a:t>unique</a:t>
            </a:r>
            <a:r>
              <a:rPr sz="3100" spc="-33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15" dirty="0">
                <a:solidFill>
                  <a:srgbClr val="F7F7F7"/>
                </a:solidFill>
                <a:latin typeface="Verdana"/>
                <a:cs typeface="Verdana"/>
              </a:rPr>
              <a:t>id</a:t>
            </a:r>
            <a:r>
              <a:rPr sz="3100" spc="-33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10" dirty="0">
                <a:solidFill>
                  <a:srgbClr val="F7F7F7"/>
                </a:solidFill>
                <a:latin typeface="Verdana"/>
                <a:cs typeface="Verdana"/>
              </a:rPr>
              <a:t>called</a:t>
            </a:r>
            <a:r>
              <a:rPr sz="3100" spc="-33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20" dirty="0">
                <a:solidFill>
                  <a:srgbClr val="F7F7F7"/>
                </a:solidFill>
                <a:latin typeface="Verdana"/>
                <a:cs typeface="Verdana"/>
              </a:rPr>
              <a:t>voter</a:t>
            </a:r>
            <a:r>
              <a:rPr sz="3100" spc="-33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15" dirty="0">
                <a:solidFill>
                  <a:srgbClr val="F7F7F7"/>
                </a:solidFill>
                <a:latin typeface="Verdana"/>
                <a:cs typeface="Verdana"/>
              </a:rPr>
              <a:t>id</a:t>
            </a:r>
            <a:r>
              <a:rPr sz="3100" spc="-33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130" dirty="0">
                <a:solidFill>
                  <a:srgbClr val="F7F7F7"/>
                </a:solidFill>
                <a:latin typeface="Verdana"/>
                <a:cs typeface="Verdana"/>
              </a:rPr>
              <a:t>.By</a:t>
            </a:r>
            <a:r>
              <a:rPr sz="3100" spc="-33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90" dirty="0">
                <a:solidFill>
                  <a:srgbClr val="F7F7F7"/>
                </a:solidFill>
                <a:latin typeface="Verdana"/>
                <a:cs typeface="Verdana"/>
              </a:rPr>
              <a:t>using</a:t>
            </a:r>
            <a:r>
              <a:rPr sz="3100" spc="-33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25" dirty="0">
                <a:solidFill>
                  <a:srgbClr val="F7F7F7"/>
                </a:solidFill>
                <a:latin typeface="Verdana"/>
                <a:cs typeface="Verdana"/>
              </a:rPr>
              <a:t>this </a:t>
            </a:r>
            <a:r>
              <a:rPr sz="3100" spc="-107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20" dirty="0">
                <a:solidFill>
                  <a:srgbClr val="F7F7F7"/>
                </a:solidFill>
                <a:latin typeface="Verdana"/>
                <a:cs typeface="Verdana"/>
              </a:rPr>
              <a:t>voter</a:t>
            </a:r>
            <a:r>
              <a:rPr sz="3100" spc="-33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15" dirty="0">
                <a:solidFill>
                  <a:srgbClr val="F7F7F7"/>
                </a:solidFill>
                <a:latin typeface="Verdana"/>
                <a:cs typeface="Verdana"/>
              </a:rPr>
              <a:t>id</a:t>
            </a:r>
            <a:r>
              <a:rPr sz="3100" spc="-33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40" dirty="0">
                <a:solidFill>
                  <a:srgbClr val="F7F7F7"/>
                </a:solidFill>
                <a:latin typeface="Verdana"/>
                <a:cs typeface="Verdana"/>
              </a:rPr>
              <a:t>they</a:t>
            </a:r>
            <a:r>
              <a:rPr sz="3100" spc="-33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30" dirty="0">
                <a:solidFill>
                  <a:srgbClr val="F7F7F7"/>
                </a:solidFill>
                <a:latin typeface="Verdana"/>
                <a:cs typeface="Verdana"/>
              </a:rPr>
              <a:t>can</a:t>
            </a:r>
            <a:r>
              <a:rPr sz="3100" spc="-33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30" dirty="0">
                <a:solidFill>
                  <a:srgbClr val="F7F7F7"/>
                </a:solidFill>
                <a:latin typeface="Verdana"/>
                <a:cs typeface="Verdana"/>
              </a:rPr>
              <a:t>access</a:t>
            </a:r>
            <a:r>
              <a:rPr sz="3100" spc="-33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25" dirty="0">
                <a:solidFill>
                  <a:srgbClr val="F7F7F7"/>
                </a:solidFill>
                <a:latin typeface="Verdana"/>
                <a:cs typeface="Verdana"/>
              </a:rPr>
              <a:t>the</a:t>
            </a:r>
            <a:r>
              <a:rPr sz="3100" spc="-33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20" dirty="0">
                <a:solidFill>
                  <a:srgbClr val="F7F7F7"/>
                </a:solidFill>
                <a:latin typeface="Verdana"/>
                <a:cs typeface="Verdana"/>
              </a:rPr>
              <a:t>online</a:t>
            </a:r>
            <a:r>
              <a:rPr sz="3100" spc="-33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50" dirty="0">
                <a:solidFill>
                  <a:srgbClr val="F7F7F7"/>
                </a:solidFill>
                <a:latin typeface="Verdana"/>
                <a:cs typeface="Verdana"/>
              </a:rPr>
              <a:t>voting</a:t>
            </a:r>
            <a:r>
              <a:rPr sz="3100" spc="-33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110" dirty="0">
                <a:solidFill>
                  <a:srgbClr val="F7F7F7"/>
                </a:solidFill>
                <a:latin typeface="Verdana"/>
                <a:cs typeface="Verdana"/>
              </a:rPr>
              <a:t>system.</a:t>
            </a:r>
            <a:endParaRPr sz="3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5664" y="1103889"/>
            <a:ext cx="2507615" cy="554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450" spc="70" dirty="0">
                <a:latin typeface="Tahoma"/>
                <a:cs typeface="Tahoma"/>
              </a:rPr>
              <a:t>Introduction</a:t>
            </a:r>
            <a:endParaRPr sz="345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31721" y="1030400"/>
            <a:ext cx="746125" cy="763905"/>
            <a:chOff x="1031721" y="1030400"/>
            <a:chExt cx="746125" cy="763905"/>
          </a:xfrm>
        </p:grpSpPr>
        <p:sp>
          <p:nvSpPr>
            <p:cNvPr id="4" name="object 4"/>
            <p:cNvSpPr/>
            <p:nvPr/>
          </p:nvSpPr>
          <p:spPr>
            <a:xfrm>
              <a:off x="1031721" y="1030400"/>
              <a:ext cx="746125" cy="763905"/>
            </a:xfrm>
            <a:custGeom>
              <a:avLst/>
              <a:gdLst/>
              <a:ahLst/>
              <a:cxnLst/>
              <a:rect l="l" t="t" r="r" b="b"/>
              <a:pathLst>
                <a:path w="746125" h="763905">
                  <a:moveTo>
                    <a:pt x="373025" y="763840"/>
                  </a:moveTo>
                  <a:lnTo>
                    <a:pt x="6059" y="400451"/>
                  </a:lnTo>
                  <a:lnTo>
                    <a:pt x="3860" y="397181"/>
                  </a:lnTo>
                  <a:lnTo>
                    <a:pt x="772" y="389778"/>
                  </a:lnTo>
                  <a:lnTo>
                    <a:pt x="0" y="385924"/>
                  </a:lnTo>
                  <a:lnTo>
                    <a:pt x="0" y="377914"/>
                  </a:lnTo>
                  <a:lnTo>
                    <a:pt x="772" y="374061"/>
                  </a:lnTo>
                  <a:lnTo>
                    <a:pt x="3860" y="366657"/>
                  </a:lnTo>
                  <a:lnTo>
                    <a:pt x="6059" y="363388"/>
                  </a:lnTo>
                  <a:lnTo>
                    <a:pt x="373025" y="0"/>
                  </a:lnTo>
                  <a:lnTo>
                    <a:pt x="644641" y="268958"/>
                  </a:lnTo>
                  <a:lnTo>
                    <a:pt x="373025" y="268958"/>
                  </a:lnTo>
                  <a:lnTo>
                    <a:pt x="258986" y="381882"/>
                  </a:lnTo>
                  <a:lnTo>
                    <a:pt x="373025" y="494806"/>
                  </a:lnTo>
                  <a:lnTo>
                    <a:pt x="644707" y="494806"/>
                  </a:lnTo>
                  <a:lnTo>
                    <a:pt x="373025" y="763840"/>
                  </a:lnTo>
                  <a:close/>
                </a:path>
                <a:path w="746125" h="763905">
                  <a:moveTo>
                    <a:pt x="644707" y="494806"/>
                  </a:moveTo>
                  <a:lnTo>
                    <a:pt x="373025" y="494806"/>
                  </a:lnTo>
                  <a:lnTo>
                    <a:pt x="487064" y="381882"/>
                  </a:lnTo>
                  <a:lnTo>
                    <a:pt x="373025" y="268958"/>
                  </a:lnTo>
                  <a:lnTo>
                    <a:pt x="644641" y="268958"/>
                  </a:lnTo>
                  <a:lnTo>
                    <a:pt x="739991" y="363388"/>
                  </a:lnTo>
                  <a:lnTo>
                    <a:pt x="742190" y="366658"/>
                  </a:lnTo>
                  <a:lnTo>
                    <a:pt x="745279" y="374061"/>
                  </a:lnTo>
                  <a:lnTo>
                    <a:pt x="746050" y="377914"/>
                  </a:lnTo>
                  <a:lnTo>
                    <a:pt x="746050" y="385924"/>
                  </a:lnTo>
                  <a:lnTo>
                    <a:pt x="745278" y="389778"/>
                  </a:lnTo>
                  <a:lnTo>
                    <a:pt x="742190" y="397181"/>
                  </a:lnTo>
                  <a:lnTo>
                    <a:pt x="739991" y="400451"/>
                  </a:lnTo>
                  <a:lnTo>
                    <a:pt x="644707" y="494806"/>
                  </a:lnTo>
                  <a:close/>
                </a:path>
              </a:pathLst>
            </a:custGeom>
            <a:solidFill>
              <a:srgbClr val="25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3619" y="1032041"/>
              <a:ext cx="501200" cy="762124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32548" y="0"/>
            <a:ext cx="7355451" cy="819859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16000" y="3275901"/>
            <a:ext cx="14922500" cy="4422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15" dirty="0">
                <a:solidFill>
                  <a:srgbClr val="F7F7F7"/>
                </a:solidFill>
                <a:latin typeface="Lucida Sans Unicode"/>
                <a:cs typeface="Lucida Sans Unicode"/>
              </a:rPr>
              <a:t>After</a:t>
            </a:r>
            <a:r>
              <a:rPr sz="3100" spc="-270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3100" spc="-20" dirty="0">
                <a:solidFill>
                  <a:srgbClr val="F7F7F7"/>
                </a:solidFill>
                <a:latin typeface="Lucida Sans Unicode"/>
                <a:cs typeface="Lucida Sans Unicode"/>
              </a:rPr>
              <a:t>entering</a:t>
            </a:r>
            <a:r>
              <a:rPr sz="3100" spc="-270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3100" spc="30" dirty="0">
                <a:solidFill>
                  <a:srgbClr val="F7F7F7"/>
                </a:solidFill>
                <a:latin typeface="Lucida Sans Unicode"/>
                <a:cs typeface="Lucida Sans Unicode"/>
              </a:rPr>
              <a:t>the</a:t>
            </a:r>
            <a:r>
              <a:rPr sz="3100" spc="-265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3100" spc="90" dirty="0">
                <a:solidFill>
                  <a:srgbClr val="F7F7F7"/>
                </a:solidFill>
                <a:latin typeface="Lucida Sans Unicode"/>
                <a:cs typeface="Lucida Sans Unicode"/>
              </a:rPr>
              <a:t>age</a:t>
            </a:r>
            <a:r>
              <a:rPr sz="3100" spc="-270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3100" spc="-25" dirty="0">
                <a:solidFill>
                  <a:srgbClr val="F7F7F7"/>
                </a:solidFill>
                <a:latin typeface="Lucida Sans Unicode"/>
                <a:cs typeface="Lucida Sans Unicode"/>
              </a:rPr>
              <a:t>of</a:t>
            </a:r>
            <a:r>
              <a:rPr sz="3100" spc="-265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3100" spc="30" dirty="0">
                <a:solidFill>
                  <a:srgbClr val="F7F7F7"/>
                </a:solidFill>
                <a:latin typeface="Lucida Sans Unicode"/>
                <a:cs typeface="Lucida Sans Unicode"/>
              </a:rPr>
              <a:t>the</a:t>
            </a:r>
            <a:r>
              <a:rPr sz="3100" spc="-270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3100" spc="-55" dirty="0">
                <a:solidFill>
                  <a:srgbClr val="F7F7F7"/>
                </a:solidFill>
                <a:latin typeface="Lucida Sans Unicode"/>
                <a:cs typeface="Lucida Sans Unicode"/>
              </a:rPr>
              <a:t>user</a:t>
            </a:r>
            <a:r>
              <a:rPr sz="3100" spc="-270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3100" spc="30" dirty="0">
                <a:solidFill>
                  <a:srgbClr val="F7F7F7"/>
                </a:solidFill>
                <a:latin typeface="Lucida Sans Unicode"/>
                <a:cs typeface="Lucida Sans Unicode"/>
              </a:rPr>
              <a:t>the</a:t>
            </a:r>
            <a:r>
              <a:rPr sz="3100" spc="-265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3100" spc="20" dirty="0">
                <a:solidFill>
                  <a:srgbClr val="F7F7F7"/>
                </a:solidFill>
                <a:latin typeface="Lucida Sans Unicode"/>
                <a:cs typeface="Lucida Sans Unicode"/>
              </a:rPr>
              <a:t>system</a:t>
            </a:r>
            <a:r>
              <a:rPr sz="3100" spc="-270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3100" spc="40" dirty="0">
                <a:solidFill>
                  <a:srgbClr val="F7F7F7"/>
                </a:solidFill>
                <a:latin typeface="Lucida Sans Unicode"/>
                <a:cs typeface="Lucida Sans Unicode"/>
              </a:rPr>
              <a:t>will</a:t>
            </a:r>
            <a:r>
              <a:rPr sz="3100" spc="-265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3100" spc="40" dirty="0">
                <a:solidFill>
                  <a:srgbClr val="F7F7F7"/>
                </a:solidFill>
                <a:latin typeface="Lucida Sans Unicode"/>
                <a:cs typeface="Lucida Sans Unicode"/>
              </a:rPr>
              <a:t>check</a:t>
            </a:r>
            <a:r>
              <a:rPr sz="3100" spc="-270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3100" spc="15" dirty="0">
                <a:solidFill>
                  <a:srgbClr val="F7F7F7"/>
                </a:solidFill>
                <a:latin typeface="Lucida Sans Unicode"/>
                <a:cs typeface="Lucida Sans Unicode"/>
              </a:rPr>
              <a:t>whether</a:t>
            </a:r>
            <a:r>
              <a:rPr sz="3100" spc="-270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3100" spc="35" dirty="0">
                <a:solidFill>
                  <a:srgbClr val="F7F7F7"/>
                </a:solidFill>
                <a:latin typeface="Lucida Sans Unicode"/>
                <a:cs typeface="Lucida Sans Unicode"/>
              </a:rPr>
              <a:t>they</a:t>
            </a:r>
            <a:r>
              <a:rPr sz="3100" spc="-265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3100" spc="35" dirty="0">
                <a:solidFill>
                  <a:srgbClr val="F7F7F7"/>
                </a:solidFill>
                <a:latin typeface="Lucida Sans Unicode"/>
                <a:cs typeface="Lucida Sans Unicode"/>
              </a:rPr>
              <a:t>are</a:t>
            </a:r>
            <a:endParaRPr sz="3100">
              <a:latin typeface="Lucida Sans Unicode"/>
              <a:cs typeface="Lucida Sans Unicode"/>
            </a:endParaRPr>
          </a:p>
          <a:p>
            <a:pPr marL="12700" marR="5080">
              <a:lnSpc>
                <a:spcPts val="7730"/>
              </a:lnSpc>
              <a:spcBef>
                <a:spcPts val="720"/>
              </a:spcBef>
            </a:pPr>
            <a:r>
              <a:rPr sz="3100" dirty="0">
                <a:solidFill>
                  <a:srgbClr val="F7F7F7"/>
                </a:solidFill>
                <a:latin typeface="Lucida Sans Unicode"/>
                <a:cs typeface="Lucida Sans Unicode"/>
              </a:rPr>
              <a:t>eligible </a:t>
            </a:r>
            <a:r>
              <a:rPr sz="3100" spc="-5" dirty="0">
                <a:solidFill>
                  <a:srgbClr val="F7F7F7"/>
                </a:solidFill>
                <a:latin typeface="Lucida Sans Unicode"/>
                <a:cs typeface="Lucida Sans Unicode"/>
              </a:rPr>
              <a:t>to </a:t>
            </a:r>
            <a:r>
              <a:rPr sz="3100" spc="40" dirty="0">
                <a:solidFill>
                  <a:srgbClr val="F7F7F7"/>
                </a:solidFill>
                <a:latin typeface="Lucida Sans Unicode"/>
                <a:cs typeface="Lucida Sans Unicode"/>
              </a:rPr>
              <a:t>vote </a:t>
            </a:r>
            <a:r>
              <a:rPr sz="3100" spc="-120" dirty="0">
                <a:solidFill>
                  <a:srgbClr val="F7F7F7"/>
                </a:solidFill>
                <a:latin typeface="Lucida Sans Unicode"/>
                <a:cs typeface="Lucida Sans Unicode"/>
              </a:rPr>
              <a:t>or </a:t>
            </a:r>
            <a:r>
              <a:rPr sz="3100" spc="-15" dirty="0">
                <a:solidFill>
                  <a:srgbClr val="F7F7F7"/>
                </a:solidFill>
                <a:latin typeface="Lucida Sans Unicode"/>
                <a:cs typeface="Lucida Sans Unicode"/>
              </a:rPr>
              <a:t>not </a:t>
            </a:r>
            <a:r>
              <a:rPr sz="3100" spc="-90" dirty="0">
                <a:solidFill>
                  <a:srgbClr val="F7F7F7"/>
                </a:solidFill>
                <a:latin typeface="Lucida Sans Unicode"/>
                <a:cs typeface="Lucida Sans Unicode"/>
              </a:rPr>
              <a:t>.If </a:t>
            </a:r>
            <a:r>
              <a:rPr sz="3100" spc="35" dirty="0">
                <a:solidFill>
                  <a:srgbClr val="F7F7F7"/>
                </a:solidFill>
                <a:latin typeface="Lucida Sans Unicode"/>
                <a:cs typeface="Lucida Sans Unicode"/>
              </a:rPr>
              <a:t>they are </a:t>
            </a:r>
            <a:r>
              <a:rPr sz="3100" dirty="0">
                <a:solidFill>
                  <a:srgbClr val="F7F7F7"/>
                </a:solidFill>
                <a:latin typeface="Lucida Sans Unicode"/>
                <a:cs typeface="Lucida Sans Unicode"/>
              </a:rPr>
              <a:t>eligible </a:t>
            </a:r>
            <a:r>
              <a:rPr sz="3100" spc="15" dirty="0">
                <a:solidFill>
                  <a:srgbClr val="F7F7F7"/>
                </a:solidFill>
                <a:latin typeface="Lucida Sans Unicode"/>
                <a:cs typeface="Lucida Sans Unicode"/>
              </a:rPr>
              <a:t>then </a:t>
            </a:r>
            <a:r>
              <a:rPr sz="3100" spc="35" dirty="0">
                <a:solidFill>
                  <a:srgbClr val="F7F7F7"/>
                </a:solidFill>
                <a:latin typeface="Lucida Sans Unicode"/>
                <a:cs typeface="Lucida Sans Unicode"/>
              </a:rPr>
              <a:t>they are </a:t>
            </a:r>
            <a:r>
              <a:rPr sz="3100" spc="-60" dirty="0">
                <a:solidFill>
                  <a:srgbClr val="F7F7F7"/>
                </a:solidFill>
                <a:latin typeface="Lucida Sans Unicode"/>
                <a:cs typeface="Lucida Sans Unicode"/>
              </a:rPr>
              <a:t>required </a:t>
            </a:r>
            <a:r>
              <a:rPr sz="3100" spc="-5" dirty="0">
                <a:solidFill>
                  <a:srgbClr val="F7F7F7"/>
                </a:solidFill>
                <a:latin typeface="Lucida Sans Unicode"/>
                <a:cs typeface="Lucida Sans Unicode"/>
              </a:rPr>
              <a:t>to enter </a:t>
            </a:r>
            <a:r>
              <a:rPr sz="3100" spc="30" dirty="0">
                <a:solidFill>
                  <a:srgbClr val="F7F7F7"/>
                </a:solidFill>
                <a:latin typeface="Lucida Sans Unicode"/>
                <a:cs typeface="Lucida Sans Unicode"/>
              </a:rPr>
              <a:t>the </a:t>
            </a:r>
            <a:r>
              <a:rPr sz="3100" spc="35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3100" spc="-5" dirty="0">
                <a:solidFill>
                  <a:srgbClr val="F7F7F7"/>
                </a:solidFill>
                <a:latin typeface="Lucida Sans Unicode"/>
                <a:cs typeface="Lucida Sans Unicode"/>
              </a:rPr>
              <a:t>voter </a:t>
            </a:r>
            <a:r>
              <a:rPr sz="3100" spc="-80" dirty="0">
                <a:solidFill>
                  <a:srgbClr val="F7F7F7"/>
                </a:solidFill>
                <a:latin typeface="Lucida Sans Unicode"/>
                <a:cs typeface="Lucida Sans Unicode"/>
              </a:rPr>
              <a:t>id </a:t>
            </a:r>
            <a:r>
              <a:rPr sz="3100" spc="45" dirty="0">
                <a:solidFill>
                  <a:srgbClr val="F7F7F7"/>
                </a:solidFill>
                <a:latin typeface="Lucida Sans Unicode"/>
                <a:cs typeface="Lucida Sans Unicode"/>
              </a:rPr>
              <a:t>and </a:t>
            </a:r>
            <a:r>
              <a:rPr sz="3100" spc="80" dirty="0">
                <a:solidFill>
                  <a:srgbClr val="F7F7F7"/>
                </a:solidFill>
                <a:latin typeface="Lucida Sans Unicode"/>
                <a:cs typeface="Lucida Sans Unicode"/>
              </a:rPr>
              <a:t>name </a:t>
            </a:r>
            <a:r>
              <a:rPr sz="3100" spc="30" dirty="0">
                <a:solidFill>
                  <a:srgbClr val="F7F7F7"/>
                </a:solidFill>
                <a:latin typeface="Lucida Sans Unicode"/>
                <a:cs typeface="Lucida Sans Unicode"/>
              </a:rPr>
              <a:t>after </a:t>
            </a:r>
            <a:r>
              <a:rPr sz="3100" spc="70" dirty="0">
                <a:solidFill>
                  <a:srgbClr val="F7F7F7"/>
                </a:solidFill>
                <a:latin typeface="Lucida Sans Unicode"/>
                <a:cs typeface="Lucida Sans Unicode"/>
              </a:rPr>
              <a:t>that </a:t>
            </a:r>
            <a:r>
              <a:rPr sz="3100" spc="35" dirty="0">
                <a:solidFill>
                  <a:srgbClr val="F7F7F7"/>
                </a:solidFill>
                <a:latin typeface="Lucida Sans Unicode"/>
                <a:cs typeface="Lucida Sans Unicode"/>
              </a:rPr>
              <a:t>they </a:t>
            </a:r>
            <a:r>
              <a:rPr sz="3100" spc="120" dirty="0">
                <a:solidFill>
                  <a:srgbClr val="F7F7F7"/>
                </a:solidFill>
                <a:latin typeface="Lucida Sans Unicode"/>
                <a:cs typeface="Lucida Sans Unicode"/>
              </a:rPr>
              <a:t>can </a:t>
            </a:r>
            <a:r>
              <a:rPr sz="3100" spc="100" dirty="0">
                <a:solidFill>
                  <a:srgbClr val="F7F7F7"/>
                </a:solidFill>
                <a:latin typeface="Lucida Sans Unicode"/>
                <a:cs typeface="Lucida Sans Unicode"/>
              </a:rPr>
              <a:t>cast </a:t>
            </a:r>
            <a:r>
              <a:rPr sz="3100" dirty="0">
                <a:solidFill>
                  <a:srgbClr val="F7F7F7"/>
                </a:solidFill>
                <a:latin typeface="Lucida Sans Unicode"/>
                <a:cs typeface="Lucida Sans Unicode"/>
              </a:rPr>
              <a:t>there </a:t>
            </a:r>
            <a:r>
              <a:rPr sz="3100" spc="40" dirty="0">
                <a:solidFill>
                  <a:srgbClr val="F7F7F7"/>
                </a:solidFill>
                <a:latin typeface="Lucida Sans Unicode"/>
                <a:cs typeface="Lucida Sans Unicode"/>
              </a:rPr>
              <a:t>vote </a:t>
            </a:r>
            <a:r>
              <a:rPr sz="3100" spc="-5" dirty="0">
                <a:solidFill>
                  <a:srgbClr val="F7F7F7"/>
                </a:solidFill>
                <a:latin typeface="Lucida Sans Unicode"/>
                <a:cs typeface="Lucida Sans Unicode"/>
              </a:rPr>
              <a:t>to </a:t>
            </a:r>
            <a:r>
              <a:rPr sz="3100" spc="-40" dirty="0">
                <a:solidFill>
                  <a:srgbClr val="F7F7F7"/>
                </a:solidFill>
                <a:latin typeface="Lucida Sans Unicode"/>
                <a:cs typeface="Lucida Sans Unicode"/>
              </a:rPr>
              <a:t>thier </a:t>
            </a:r>
            <a:r>
              <a:rPr sz="3100" spc="10" dirty="0">
                <a:solidFill>
                  <a:srgbClr val="F7F7F7"/>
                </a:solidFill>
                <a:latin typeface="Lucida Sans Unicode"/>
                <a:cs typeface="Lucida Sans Unicode"/>
              </a:rPr>
              <a:t>favorite </a:t>
            </a:r>
            <a:r>
              <a:rPr sz="3100" spc="15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3100" spc="-10" dirty="0">
                <a:solidFill>
                  <a:srgbClr val="F7F7F7"/>
                </a:solidFill>
                <a:latin typeface="Lucida Sans Unicode"/>
                <a:cs typeface="Lucida Sans Unicode"/>
              </a:rPr>
              <a:t>party.After</a:t>
            </a:r>
            <a:r>
              <a:rPr sz="3100" spc="-270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3100" spc="-15" dirty="0">
                <a:solidFill>
                  <a:srgbClr val="F7F7F7"/>
                </a:solidFill>
                <a:latin typeface="Lucida Sans Unicode"/>
                <a:cs typeface="Lucida Sans Unicode"/>
              </a:rPr>
              <a:t>voting</a:t>
            </a:r>
            <a:r>
              <a:rPr sz="3100" spc="-265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3100" spc="-85" dirty="0">
                <a:solidFill>
                  <a:srgbClr val="F7F7F7"/>
                </a:solidFill>
                <a:latin typeface="Lucida Sans Unicode"/>
                <a:cs typeface="Lucida Sans Unicode"/>
              </a:rPr>
              <a:t>is</a:t>
            </a:r>
            <a:r>
              <a:rPr sz="3100" spc="-265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3100" spc="35" dirty="0">
                <a:solidFill>
                  <a:srgbClr val="F7F7F7"/>
                </a:solidFill>
                <a:latin typeface="Lucida Sans Unicode"/>
                <a:cs typeface="Lucida Sans Unicode"/>
              </a:rPr>
              <a:t>complete,</a:t>
            </a:r>
            <a:r>
              <a:rPr sz="3100" spc="-265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3100" spc="30" dirty="0">
                <a:solidFill>
                  <a:srgbClr val="F7F7F7"/>
                </a:solidFill>
                <a:latin typeface="Lucida Sans Unicode"/>
                <a:cs typeface="Lucida Sans Unicode"/>
              </a:rPr>
              <a:t>the</a:t>
            </a:r>
            <a:r>
              <a:rPr sz="3100" spc="-265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3100" spc="20" dirty="0">
                <a:solidFill>
                  <a:srgbClr val="F7F7F7"/>
                </a:solidFill>
                <a:latin typeface="Lucida Sans Unicode"/>
                <a:cs typeface="Lucida Sans Unicode"/>
              </a:rPr>
              <a:t>party</a:t>
            </a:r>
            <a:r>
              <a:rPr sz="3100" spc="-265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3100" spc="10" dirty="0">
                <a:solidFill>
                  <a:srgbClr val="F7F7F7"/>
                </a:solidFill>
                <a:latin typeface="Lucida Sans Unicode"/>
                <a:cs typeface="Lucida Sans Unicode"/>
              </a:rPr>
              <a:t>with</a:t>
            </a:r>
            <a:r>
              <a:rPr sz="3100" spc="-270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3100" spc="30" dirty="0">
                <a:solidFill>
                  <a:srgbClr val="F7F7F7"/>
                </a:solidFill>
                <a:latin typeface="Lucida Sans Unicode"/>
                <a:cs typeface="Lucida Sans Unicode"/>
              </a:rPr>
              <a:t>the</a:t>
            </a:r>
            <a:r>
              <a:rPr sz="3100" spc="-265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3100" dirty="0">
                <a:solidFill>
                  <a:srgbClr val="F7F7F7"/>
                </a:solidFill>
                <a:latin typeface="Lucida Sans Unicode"/>
                <a:cs typeface="Lucida Sans Unicode"/>
              </a:rPr>
              <a:t>most</a:t>
            </a:r>
            <a:r>
              <a:rPr sz="3100" spc="-265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3100" spc="25" dirty="0">
                <a:solidFill>
                  <a:srgbClr val="F7F7F7"/>
                </a:solidFill>
                <a:latin typeface="Lucida Sans Unicode"/>
                <a:cs typeface="Lucida Sans Unicode"/>
              </a:rPr>
              <a:t>votes</a:t>
            </a:r>
            <a:r>
              <a:rPr sz="3100" spc="-265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3100" spc="40" dirty="0">
                <a:solidFill>
                  <a:srgbClr val="F7F7F7"/>
                </a:solidFill>
                <a:latin typeface="Lucida Sans Unicode"/>
                <a:cs typeface="Lucida Sans Unicode"/>
              </a:rPr>
              <a:t>will</a:t>
            </a:r>
            <a:r>
              <a:rPr sz="3100" spc="-265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3100" spc="15" dirty="0">
                <a:solidFill>
                  <a:srgbClr val="F7F7F7"/>
                </a:solidFill>
                <a:latin typeface="Lucida Sans Unicode"/>
                <a:cs typeface="Lucida Sans Unicode"/>
              </a:rPr>
              <a:t>be</a:t>
            </a:r>
            <a:r>
              <a:rPr sz="3100" spc="-265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3100" spc="20" dirty="0">
                <a:solidFill>
                  <a:srgbClr val="F7F7F7"/>
                </a:solidFill>
                <a:latin typeface="Lucida Sans Unicode"/>
                <a:cs typeface="Lucida Sans Unicode"/>
              </a:rPr>
              <a:t>proclaimed </a:t>
            </a:r>
            <a:r>
              <a:rPr sz="3100" spc="-965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3100" spc="30" dirty="0">
                <a:solidFill>
                  <a:srgbClr val="F7F7F7"/>
                </a:solidFill>
                <a:latin typeface="Lucida Sans Unicode"/>
                <a:cs typeface="Lucida Sans Unicode"/>
              </a:rPr>
              <a:t>the</a:t>
            </a:r>
            <a:r>
              <a:rPr sz="3100" spc="-270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3100" spc="-25" dirty="0">
                <a:solidFill>
                  <a:srgbClr val="F7F7F7"/>
                </a:solidFill>
                <a:latin typeface="Lucida Sans Unicode"/>
                <a:cs typeface="Lucida Sans Unicode"/>
              </a:rPr>
              <a:t>winner</a:t>
            </a:r>
            <a:r>
              <a:rPr sz="3100" spc="-270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3100" spc="15" dirty="0">
                <a:solidFill>
                  <a:srgbClr val="F7F7F7"/>
                </a:solidFill>
                <a:latin typeface="Lucida Sans Unicode"/>
                <a:cs typeface="Lucida Sans Unicode"/>
              </a:rPr>
              <a:t>according</a:t>
            </a:r>
            <a:r>
              <a:rPr sz="3100" spc="-270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3100" spc="-5" dirty="0">
                <a:solidFill>
                  <a:srgbClr val="F7F7F7"/>
                </a:solidFill>
                <a:latin typeface="Lucida Sans Unicode"/>
                <a:cs typeface="Lucida Sans Unicode"/>
              </a:rPr>
              <a:t>to</a:t>
            </a:r>
            <a:r>
              <a:rPr sz="3100" spc="-270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3100" spc="30" dirty="0">
                <a:solidFill>
                  <a:srgbClr val="F7F7F7"/>
                </a:solidFill>
                <a:latin typeface="Lucida Sans Unicode"/>
                <a:cs typeface="Lucida Sans Unicode"/>
              </a:rPr>
              <a:t>the</a:t>
            </a:r>
            <a:r>
              <a:rPr sz="3100" spc="-270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3100" spc="-20" dirty="0">
                <a:solidFill>
                  <a:srgbClr val="F7F7F7"/>
                </a:solidFill>
                <a:latin typeface="Lucida Sans Unicode"/>
                <a:cs typeface="Lucida Sans Unicode"/>
              </a:rPr>
              <a:t>online</a:t>
            </a:r>
            <a:r>
              <a:rPr sz="3100" spc="-270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3100" spc="-15" dirty="0">
                <a:solidFill>
                  <a:srgbClr val="F7F7F7"/>
                </a:solidFill>
                <a:latin typeface="Lucida Sans Unicode"/>
                <a:cs typeface="Lucida Sans Unicode"/>
              </a:rPr>
              <a:t>voting</a:t>
            </a:r>
            <a:r>
              <a:rPr sz="3100" spc="-270" dirty="0">
                <a:solidFill>
                  <a:srgbClr val="F7F7F7"/>
                </a:solidFill>
                <a:latin typeface="Lucida Sans Unicode"/>
                <a:cs typeface="Lucida Sans Unicode"/>
              </a:rPr>
              <a:t> </a:t>
            </a:r>
            <a:r>
              <a:rPr sz="3100" dirty="0">
                <a:solidFill>
                  <a:srgbClr val="F7F7F7"/>
                </a:solidFill>
                <a:latin typeface="Lucida Sans Unicode"/>
                <a:cs typeface="Lucida Sans Unicode"/>
              </a:rPr>
              <a:t>system.</a:t>
            </a:r>
            <a:endParaRPr sz="3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" y="7514956"/>
            <a:ext cx="8910609" cy="277192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5476" y="1070009"/>
            <a:ext cx="4578985" cy="1092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0" b="1" spc="-125" dirty="0">
                <a:latin typeface="Tahoma"/>
                <a:cs typeface="Tahoma"/>
              </a:rPr>
              <a:t>Objectives</a:t>
            </a:r>
            <a:endParaRPr sz="70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73534" y="0"/>
            <a:ext cx="5721860" cy="438606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08397" y="2980484"/>
            <a:ext cx="13482319" cy="461708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433705" indent="-421640">
              <a:lnSpc>
                <a:spcPct val="100000"/>
              </a:lnSpc>
              <a:spcBef>
                <a:spcPts val="114"/>
              </a:spcBef>
              <a:buSzPct val="97590"/>
              <a:buAutoNum type="arabicPeriod"/>
              <a:tabLst>
                <a:tab pos="434340" algn="l"/>
              </a:tabLst>
            </a:pPr>
            <a:r>
              <a:rPr sz="4150" spc="-505" dirty="0">
                <a:solidFill>
                  <a:srgbClr val="F7F7F7"/>
                </a:solidFill>
                <a:latin typeface="Verdana"/>
                <a:cs typeface="Verdana"/>
              </a:rPr>
              <a:t>I</a:t>
            </a:r>
            <a:r>
              <a:rPr sz="4150" spc="-220" dirty="0">
                <a:solidFill>
                  <a:srgbClr val="F7F7F7"/>
                </a:solidFill>
                <a:latin typeface="Verdana"/>
                <a:cs typeface="Verdana"/>
              </a:rPr>
              <a:t>m</a:t>
            </a:r>
            <a:r>
              <a:rPr sz="4150" spc="85" dirty="0">
                <a:solidFill>
                  <a:srgbClr val="F7F7F7"/>
                </a:solidFill>
                <a:latin typeface="Verdana"/>
                <a:cs typeface="Verdana"/>
              </a:rPr>
              <a:t>p</a:t>
            </a:r>
            <a:r>
              <a:rPr sz="4150" spc="75" dirty="0">
                <a:solidFill>
                  <a:srgbClr val="F7F7F7"/>
                </a:solidFill>
                <a:latin typeface="Verdana"/>
                <a:cs typeface="Verdana"/>
              </a:rPr>
              <a:t>l</a:t>
            </a:r>
            <a:r>
              <a:rPr sz="4150" spc="-90" dirty="0">
                <a:solidFill>
                  <a:srgbClr val="F7F7F7"/>
                </a:solidFill>
                <a:latin typeface="Verdana"/>
                <a:cs typeface="Verdana"/>
              </a:rPr>
              <a:t>e</a:t>
            </a:r>
            <a:r>
              <a:rPr sz="4150" spc="-220" dirty="0">
                <a:solidFill>
                  <a:srgbClr val="F7F7F7"/>
                </a:solidFill>
                <a:latin typeface="Verdana"/>
                <a:cs typeface="Verdana"/>
              </a:rPr>
              <a:t>m</a:t>
            </a:r>
            <a:r>
              <a:rPr sz="4150" spc="-90" dirty="0">
                <a:solidFill>
                  <a:srgbClr val="F7F7F7"/>
                </a:solidFill>
                <a:latin typeface="Verdana"/>
                <a:cs typeface="Verdana"/>
              </a:rPr>
              <a:t>e</a:t>
            </a:r>
            <a:r>
              <a:rPr sz="4150" spc="-50" dirty="0">
                <a:solidFill>
                  <a:srgbClr val="F7F7F7"/>
                </a:solidFill>
                <a:latin typeface="Verdana"/>
                <a:cs typeface="Verdana"/>
              </a:rPr>
              <a:t>n</a:t>
            </a:r>
            <a:r>
              <a:rPr sz="4150" spc="65" dirty="0">
                <a:solidFill>
                  <a:srgbClr val="F7F7F7"/>
                </a:solidFill>
                <a:latin typeface="Verdana"/>
                <a:cs typeface="Verdana"/>
              </a:rPr>
              <a:t>t</a:t>
            </a:r>
            <a:r>
              <a:rPr sz="4150" spc="-30" dirty="0">
                <a:solidFill>
                  <a:srgbClr val="F7F7F7"/>
                </a:solidFill>
                <a:latin typeface="Verdana"/>
                <a:cs typeface="Verdana"/>
              </a:rPr>
              <a:t>i</a:t>
            </a:r>
            <a:r>
              <a:rPr sz="4150" spc="-50" dirty="0">
                <a:solidFill>
                  <a:srgbClr val="F7F7F7"/>
                </a:solidFill>
                <a:latin typeface="Verdana"/>
                <a:cs typeface="Verdana"/>
              </a:rPr>
              <a:t>n</a:t>
            </a:r>
            <a:r>
              <a:rPr sz="4150" spc="-290" dirty="0">
                <a:solidFill>
                  <a:srgbClr val="F7F7F7"/>
                </a:solidFill>
                <a:latin typeface="Verdana"/>
                <a:cs typeface="Verdana"/>
              </a:rPr>
              <a:t>g</a:t>
            </a:r>
            <a:r>
              <a:rPr sz="4150" spc="-44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4150" spc="-180" dirty="0">
                <a:solidFill>
                  <a:srgbClr val="F7F7F7"/>
                </a:solidFill>
                <a:latin typeface="Verdana"/>
                <a:cs typeface="Verdana"/>
              </a:rPr>
              <a:t>a</a:t>
            </a:r>
            <a:r>
              <a:rPr sz="4150" spc="-45" dirty="0">
                <a:solidFill>
                  <a:srgbClr val="F7F7F7"/>
                </a:solidFill>
                <a:latin typeface="Verdana"/>
                <a:cs typeface="Verdana"/>
              </a:rPr>
              <a:t>n</a:t>
            </a:r>
            <a:r>
              <a:rPr sz="4150" spc="-44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4150" spc="-180" dirty="0">
                <a:solidFill>
                  <a:srgbClr val="F7F7F7"/>
                </a:solidFill>
                <a:latin typeface="Verdana"/>
                <a:cs typeface="Verdana"/>
              </a:rPr>
              <a:t>a</a:t>
            </a:r>
            <a:r>
              <a:rPr sz="4150" spc="-85" dirty="0">
                <a:solidFill>
                  <a:srgbClr val="F7F7F7"/>
                </a:solidFill>
                <a:latin typeface="Verdana"/>
                <a:cs typeface="Verdana"/>
              </a:rPr>
              <a:t>u</a:t>
            </a:r>
            <a:r>
              <a:rPr sz="4150" spc="65" dirty="0">
                <a:solidFill>
                  <a:srgbClr val="F7F7F7"/>
                </a:solidFill>
                <a:latin typeface="Verdana"/>
                <a:cs typeface="Verdana"/>
              </a:rPr>
              <a:t>t</a:t>
            </a:r>
            <a:r>
              <a:rPr sz="4150" spc="50" dirty="0">
                <a:solidFill>
                  <a:srgbClr val="F7F7F7"/>
                </a:solidFill>
                <a:latin typeface="Verdana"/>
                <a:cs typeface="Verdana"/>
              </a:rPr>
              <a:t>o</a:t>
            </a:r>
            <a:r>
              <a:rPr sz="4150" spc="-220" dirty="0">
                <a:solidFill>
                  <a:srgbClr val="F7F7F7"/>
                </a:solidFill>
                <a:latin typeface="Verdana"/>
                <a:cs typeface="Verdana"/>
              </a:rPr>
              <a:t>m</a:t>
            </a:r>
            <a:r>
              <a:rPr sz="4150" spc="-180" dirty="0">
                <a:solidFill>
                  <a:srgbClr val="F7F7F7"/>
                </a:solidFill>
                <a:latin typeface="Verdana"/>
                <a:cs typeface="Verdana"/>
              </a:rPr>
              <a:t>a</a:t>
            </a:r>
            <a:r>
              <a:rPr sz="4150" spc="65" dirty="0">
                <a:solidFill>
                  <a:srgbClr val="F7F7F7"/>
                </a:solidFill>
                <a:latin typeface="Verdana"/>
                <a:cs typeface="Verdana"/>
              </a:rPr>
              <a:t>t</a:t>
            </a:r>
            <a:r>
              <a:rPr sz="4150" spc="-90" dirty="0">
                <a:solidFill>
                  <a:srgbClr val="F7F7F7"/>
                </a:solidFill>
                <a:latin typeface="Verdana"/>
                <a:cs typeface="Verdana"/>
              </a:rPr>
              <a:t>e</a:t>
            </a:r>
            <a:r>
              <a:rPr sz="4150" spc="90" dirty="0">
                <a:solidFill>
                  <a:srgbClr val="F7F7F7"/>
                </a:solidFill>
                <a:latin typeface="Verdana"/>
                <a:cs typeface="Verdana"/>
              </a:rPr>
              <a:t>d</a:t>
            </a:r>
            <a:r>
              <a:rPr sz="4150" spc="-44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4150" spc="50" dirty="0">
                <a:solidFill>
                  <a:srgbClr val="F7F7F7"/>
                </a:solidFill>
                <a:latin typeface="Verdana"/>
                <a:cs typeface="Verdana"/>
              </a:rPr>
              <a:t>o</a:t>
            </a:r>
            <a:r>
              <a:rPr sz="4150" spc="-50" dirty="0">
                <a:solidFill>
                  <a:srgbClr val="F7F7F7"/>
                </a:solidFill>
                <a:latin typeface="Verdana"/>
                <a:cs typeface="Verdana"/>
              </a:rPr>
              <a:t>n</a:t>
            </a:r>
            <a:r>
              <a:rPr sz="4150" spc="75" dirty="0">
                <a:solidFill>
                  <a:srgbClr val="F7F7F7"/>
                </a:solidFill>
                <a:latin typeface="Verdana"/>
                <a:cs typeface="Verdana"/>
              </a:rPr>
              <a:t>l</a:t>
            </a:r>
            <a:r>
              <a:rPr sz="4150" spc="-30" dirty="0">
                <a:solidFill>
                  <a:srgbClr val="F7F7F7"/>
                </a:solidFill>
                <a:latin typeface="Verdana"/>
                <a:cs typeface="Verdana"/>
              </a:rPr>
              <a:t>i</a:t>
            </a:r>
            <a:r>
              <a:rPr sz="4150" spc="-50" dirty="0">
                <a:solidFill>
                  <a:srgbClr val="F7F7F7"/>
                </a:solidFill>
                <a:latin typeface="Verdana"/>
                <a:cs typeface="Verdana"/>
              </a:rPr>
              <a:t>n</a:t>
            </a:r>
            <a:r>
              <a:rPr sz="4150" spc="-85" dirty="0">
                <a:solidFill>
                  <a:srgbClr val="F7F7F7"/>
                </a:solidFill>
                <a:latin typeface="Verdana"/>
                <a:cs typeface="Verdana"/>
              </a:rPr>
              <a:t>e</a:t>
            </a:r>
            <a:r>
              <a:rPr sz="4150" spc="-44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4150" spc="-220" dirty="0">
                <a:solidFill>
                  <a:srgbClr val="F7F7F7"/>
                </a:solidFill>
                <a:latin typeface="Verdana"/>
                <a:cs typeface="Verdana"/>
              </a:rPr>
              <a:t>m</a:t>
            </a:r>
            <a:r>
              <a:rPr sz="4150" spc="-180" dirty="0">
                <a:solidFill>
                  <a:srgbClr val="F7F7F7"/>
                </a:solidFill>
                <a:latin typeface="Verdana"/>
                <a:cs typeface="Verdana"/>
              </a:rPr>
              <a:t>a</a:t>
            </a:r>
            <a:r>
              <a:rPr sz="4150" spc="145" dirty="0">
                <a:solidFill>
                  <a:srgbClr val="F7F7F7"/>
                </a:solidFill>
                <a:latin typeface="Verdana"/>
                <a:cs typeface="Verdana"/>
              </a:rPr>
              <a:t>c</a:t>
            </a:r>
            <a:r>
              <a:rPr sz="4150" spc="-50" dirty="0">
                <a:solidFill>
                  <a:srgbClr val="F7F7F7"/>
                </a:solidFill>
                <a:latin typeface="Verdana"/>
                <a:cs typeface="Verdana"/>
              </a:rPr>
              <a:t>h</a:t>
            </a:r>
            <a:r>
              <a:rPr sz="4150" spc="-30" dirty="0">
                <a:solidFill>
                  <a:srgbClr val="F7F7F7"/>
                </a:solidFill>
                <a:latin typeface="Verdana"/>
                <a:cs typeface="Verdana"/>
              </a:rPr>
              <a:t>i</a:t>
            </a:r>
            <a:r>
              <a:rPr sz="4150" spc="-50" dirty="0">
                <a:solidFill>
                  <a:srgbClr val="F7F7F7"/>
                </a:solidFill>
                <a:latin typeface="Verdana"/>
                <a:cs typeface="Verdana"/>
              </a:rPr>
              <a:t>n</a:t>
            </a:r>
            <a:r>
              <a:rPr sz="4150" spc="-90" dirty="0">
                <a:solidFill>
                  <a:srgbClr val="F7F7F7"/>
                </a:solidFill>
                <a:latin typeface="Verdana"/>
                <a:cs typeface="Verdana"/>
              </a:rPr>
              <a:t>e</a:t>
            </a:r>
            <a:r>
              <a:rPr sz="4150" spc="-415" dirty="0">
                <a:solidFill>
                  <a:srgbClr val="F7F7F7"/>
                </a:solidFill>
                <a:latin typeface="Verdana"/>
                <a:cs typeface="Verdana"/>
              </a:rPr>
              <a:t>.</a:t>
            </a:r>
            <a:endParaRPr sz="4150">
              <a:latin typeface="Verdana"/>
              <a:cs typeface="Verdana"/>
            </a:endParaRPr>
          </a:p>
          <a:p>
            <a:pPr marL="12700" marR="5080">
              <a:lnSpc>
                <a:spcPct val="208500"/>
              </a:lnSpc>
              <a:buSzPct val="97590"/>
              <a:buAutoNum type="arabicPeriod"/>
              <a:tabLst>
                <a:tab pos="443230" algn="l"/>
              </a:tabLst>
            </a:pPr>
            <a:r>
              <a:rPr sz="4150" spc="-60" dirty="0">
                <a:solidFill>
                  <a:srgbClr val="F7F7F7"/>
                </a:solidFill>
                <a:latin typeface="Verdana"/>
                <a:cs typeface="Verdana"/>
              </a:rPr>
              <a:t>Validating</a:t>
            </a:r>
            <a:r>
              <a:rPr sz="4150" spc="38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4150" spc="-20" dirty="0">
                <a:solidFill>
                  <a:srgbClr val="F7F7F7"/>
                </a:solidFill>
                <a:latin typeface="Verdana"/>
                <a:cs typeface="Verdana"/>
              </a:rPr>
              <a:t>the</a:t>
            </a:r>
            <a:r>
              <a:rPr sz="4150" spc="38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4150" spc="-85" dirty="0">
                <a:solidFill>
                  <a:srgbClr val="F7F7F7"/>
                </a:solidFill>
                <a:latin typeface="Verdana"/>
                <a:cs typeface="Verdana"/>
              </a:rPr>
              <a:t>system</a:t>
            </a:r>
            <a:r>
              <a:rPr sz="4150" spc="38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4150" spc="60" dirty="0">
                <a:solidFill>
                  <a:srgbClr val="F7F7F7"/>
                </a:solidFill>
                <a:latin typeface="Verdana"/>
                <a:cs typeface="Verdana"/>
              </a:rPr>
              <a:t>to</a:t>
            </a:r>
            <a:r>
              <a:rPr sz="4150" spc="38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4150" spc="-75" dirty="0">
                <a:solidFill>
                  <a:srgbClr val="F7F7F7"/>
                </a:solidFill>
                <a:latin typeface="Verdana"/>
                <a:cs typeface="Verdana"/>
              </a:rPr>
              <a:t>ensure</a:t>
            </a:r>
            <a:r>
              <a:rPr sz="4150" spc="38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4150" spc="-25" dirty="0">
                <a:solidFill>
                  <a:srgbClr val="F7F7F7"/>
                </a:solidFill>
                <a:latin typeface="Verdana"/>
                <a:cs typeface="Verdana"/>
              </a:rPr>
              <a:t>that</a:t>
            </a:r>
            <a:r>
              <a:rPr sz="4150" spc="38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4150" spc="-5" dirty="0">
                <a:solidFill>
                  <a:srgbClr val="F7F7F7"/>
                </a:solidFill>
                <a:latin typeface="Verdana"/>
                <a:cs typeface="Verdana"/>
              </a:rPr>
              <a:t>only</a:t>
            </a:r>
            <a:r>
              <a:rPr sz="4150" spc="38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4150" spc="-35" dirty="0">
                <a:solidFill>
                  <a:srgbClr val="F7F7F7"/>
                </a:solidFill>
                <a:latin typeface="Verdana"/>
                <a:cs typeface="Verdana"/>
              </a:rPr>
              <a:t>legible </a:t>
            </a:r>
            <a:r>
              <a:rPr sz="4150" spc="-144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4150" spc="-85" dirty="0">
                <a:solidFill>
                  <a:srgbClr val="F7F7F7"/>
                </a:solidFill>
                <a:latin typeface="Verdana"/>
                <a:cs typeface="Verdana"/>
              </a:rPr>
              <a:t>v</a:t>
            </a:r>
            <a:r>
              <a:rPr sz="4150" spc="50" dirty="0">
                <a:solidFill>
                  <a:srgbClr val="F7F7F7"/>
                </a:solidFill>
                <a:latin typeface="Verdana"/>
                <a:cs typeface="Verdana"/>
              </a:rPr>
              <a:t>o</a:t>
            </a:r>
            <a:r>
              <a:rPr sz="4150" spc="65" dirty="0">
                <a:solidFill>
                  <a:srgbClr val="F7F7F7"/>
                </a:solidFill>
                <a:latin typeface="Verdana"/>
                <a:cs typeface="Verdana"/>
              </a:rPr>
              <a:t>t</a:t>
            </a:r>
            <a:r>
              <a:rPr sz="4150" spc="-90" dirty="0">
                <a:solidFill>
                  <a:srgbClr val="F7F7F7"/>
                </a:solidFill>
                <a:latin typeface="Verdana"/>
                <a:cs typeface="Verdana"/>
              </a:rPr>
              <a:t>e</a:t>
            </a:r>
            <a:r>
              <a:rPr sz="4150" spc="-45" dirty="0">
                <a:solidFill>
                  <a:srgbClr val="F7F7F7"/>
                </a:solidFill>
                <a:latin typeface="Verdana"/>
                <a:cs typeface="Verdana"/>
              </a:rPr>
              <a:t>r</a:t>
            </a:r>
            <a:r>
              <a:rPr sz="4150" spc="-90" dirty="0">
                <a:solidFill>
                  <a:srgbClr val="F7F7F7"/>
                </a:solidFill>
                <a:latin typeface="Verdana"/>
                <a:cs typeface="Verdana"/>
              </a:rPr>
              <a:t>s</a:t>
            </a:r>
            <a:r>
              <a:rPr sz="4150" spc="-44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4150" spc="-180" dirty="0">
                <a:solidFill>
                  <a:srgbClr val="F7F7F7"/>
                </a:solidFill>
                <a:latin typeface="Verdana"/>
                <a:cs typeface="Verdana"/>
              </a:rPr>
              <a:t>a</a:t>
            </a:r>
            <a:r>
              <a:rPr sz="4150" spc="-45" dirty="0">
                <a:solidFill>
                  <a:srgbClr val="F7F7F7"/>
                </a:solidFill>
                <a:latin typeface="Verdana"/>
                <a:cs typeface="Verdana"/>
              </a:rPr>
              <a:t>r</a:t>
            </a:r>
            <a:r>
              <a:rPr sz="4150" spc="-85" dirty="0">
                <a:solidFill>
                  <a:srgbClr val="F7F7F7"/>
                </a:solidFill>
                <a:latin typeface="Verdana"/>
                <a:cs typeface="Verdana"/>
              </a:rPr>
              <a:t>e</a:t>
            </a:r>
            <a:r>
              <a:rPr sz="4150" spc="-44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4150" spc="-180" dirty="0">
                <a:solidFill>
                  <a:srgbClr val="F7F7F7"/>
                </a:solidFill>
                <a:latin typeface="Verdana"/>
                <a:cs typeface="Verdana"/>
              </a:rPr>
              <a:t>a</a:t>
            </a:r>
            <a:r>
              <a:rPr sz="4150" spc="75" dirty="0">
                <a:solidFill>
                  <a:srgbClr val="F7F7F7"/>
                </a:solidFill>
                <a:latin typeface="Verdana"/>
                <a:cs typeface="Verdana"/>
              </a:rPr>
              <a:t>ll</a:t>
            </a:r>
            <a:r>
              <a:rPr sz="4150" spc="50" dirty="0">
                <a:solidFill>
                  <a:srgbClr val="F7F7F7"/>
                </a:solidFill>
                <a:latin typeface="Verdana"/>
                <a:cs typeface="Verdana"/>
              </a:rPr>
              <a:t>o</a:t>
            </a:r>
            <a:r>
              <a:rPr sz="4150" spc="-135" dirty="0">
                <a:solidFill>
                  <a:srgbClr val="F7F7F7"/>
                </a:solidFill>
                <a:latin typeface="Verdana"/>
                <a:cs typeface="Verdana"/>
              </a:rPr>
              <a:t>w</a:t>
            </a:r>
            <a:r>
              <a:rPr sz="4150" spc="-90" dirty="0">
                <a:solidFill>
                  <a:srgbClr val="F7F7F7"/>
                </a:solidFill>
                <a:latin typeface="Verdana"/>
                <a:cs typeface="Verdana"/>
              </a:rPr>
              <a:t>e</a:t>
            </a:r>
            <a:r>
              <a:rPr sz="4150" spc="90" dirty="0">
                <a:solidFill>
                  <a:srgbClr val="F7F7F7"/>
                </a:solidFill>
                <a:latin typeface="Verdana"/>
                <a:cs typeface="Verdana"/>
              </a:rPr>
              <a:t>d</a:t>
            </a:r>
            <a:r>
              <a:rPr sz="4150" spc="-44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4150" spc="65" dirty="0">
                <a:solidFill>
                  <a:srgbClr val="F7F7F7"/>
                </a:solidFill>
                <a:latin typeface="Verdana"/>
                <a:cs typeface="Verdana"/>
              </a:rPr>
              <a:t>t</a:t>
            </a:r>
            <a:r>
              <a:rPr sz="4150" spc="55" dirty="0">
                <a:solidFill>
                  <a:srgbClr val="F7F7F7"/>
                </a:solidFill>
                <a:latin typeface="Verdana"/>
                <a:cs typeface="Verdana"/>
              </a:rPr>
              <a:t>o</a:t>
            </a:r>
            <a:r>
              <a:rPr sz="4150" spc="-44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4150" spc="-85" dirty="0">
                <a:solidFill>
                  <a:srgbClr val="F7F7F7"/>
                </a:solidFill>
                <a:latin typeface="Verdana"/>
                <a:cs typeface="Verdana"/>
              </a:rPr>
              <a:t>v</a:t>
            </a:r>
            <a:r>
              <a:rPr sz="4150" spc="50" dirty="0">
                <a:solidFill>
                  <a:srgbClr val="F7F7F7"/>
                </a:solidFill>
                <a:latin typeface="Verdana"/>
                <a:cs typeface="Verdana"/>
              </a:rPr>
              <a:t>o</a:t>
            </a:r>
            <a:r>
              <a:rPr sz="4150" spc="65" dirty="0">
                <a:solidFill>
                  <a:srgbClr val="F7F7F7"/>
                </a:solidFill>
                <a:latin typeface="Verdana"/>
                <a:cs typeface="Verdana"/>
              </a:rPr>
              <a:t>t</a:t>
            </a:r>
            <a:r>
              <a:rPr sz="4150" spc="-90" dirty="0">
                <a:solidFill>
                  <a:srgbClr val="F7F7F7"/>
                </a:solidFill>
                <a:latin typeface="Verdana"/>
                <a:cs typeface="Verdana"/>
              </a:rPr>
              <a:t>e</a:t>
            </a:r>
            <a:r>
              <a:rPr sz="4150" spc="-415" dirty="0">
                <a:solidFill>
                  <a:srgbClr val="F7F7F7"/>
                </a:solidFill>
                <a:latin typeface="Verdana"/>
                <a:cs typeface="Verdana"/>
              </a:rPr>
              <a:t>.</a:t>
            </a:r>
            <a:endParaRPr sz="41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7F7F7"/>
              </a:buClr>
              <a:buFont typeface="Verdana"/>
              <a:buAutoNum type="arabicPeriod"/>
            </a:pPr>
            <a:endParaRPr sz="4400">
              <a:latin typeface="Verdana"/>
              <a:cs typeface="Verdana"/>
            </a:endParaRPr>
          </a:p>
          <a:p>
            <a:pPr marL="459105" indent="-447040">
              <a:lnSpc>
                <a:spcPct val="100000"/>
              </a:lnSpc>
              <a:buSzPct val="97590"/>
              <a:buAutoNum type="arabicPeriod"/>
              <a:tabLst>
                <a:tab pos="459740" algn="l"/>
              </a:tabLst>
            </a:pPr>
            <a:r>
              <a:rPr sz="4150" spc="-140" dirty="0">
                <a:solidFill>
                  <a:srgbClr val="F7F7F7"/>
                </a:solidFill>
                <a:latin typeface="Verdana"/>
                <a:cs typeface="Verdana"/>
              </a:rPr>
              <a:t>R</a:t>
            </a:r>
            <a:r>
              <a:rPr sz="4150" spc="-90" dirty="0">
                <a:solidFill>
                  <a:srgbClr val="F7F7F7"/>
                </a:solidFill>
                <a:latin typeface="Verdana"/>
                <a:cs typeface="Verdana"/>
              </a:rPr>
              <a:t>e</a:t>
            </a:r>
            <a:r>
              <a:rPr sz="4150" spc="85" dirty="0">
                <a:solidFill>
                  <a:srgbClr val="F7F7F7"/>
                </a:solidFill>
                <a:latin typeface="Verdana"/>
                <a:cs typeface="Verdana"/>
              </a:rPr>
              <a:t>d</a:t>
            </a:r>
            <a:r>
              <a:rPr sz="4150" spc="-85" dirty="0">
                <a:solidFill>
                  <a:srgbClr val="F7F7F7"/>
                </a:solidFill>
                <a:latin typeface="Verdana"/>
                <a:cs typeface="Verdana"/>
              </a:rPr>
              <a:t>u</a:t>
            </a:r>
            <a:r>
              <a:rPr sz="4150" spc="145" dirty="0">
                <a:solidFill>
                  <a:srgbClr val="F7F7F7"/>
                </a:solidFill>
                <a:latin typeface="Verdana"/>
                <a:cs typeface="Verdana"/>
              </a:rPr>
              <a:t>c</a:t>
            </a:r>
            <a:r>
              <a:rPr sz="4150" spc="-85" dirty="0">
                <a:solidFill>
                  <a:srgbClr val="F7F7F7"/>
                </a:solidFill>
                <a:latin typeface="Verdana"/>
                <a:cs typeface="Verdana"/>
              </a:rPr>
              <a:t>e</a:t>
            </a:r>
            <a:r>
              <a:rPr sz="4150" spc="-44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4150" spc="65" dirty="0">
                <a:solidFill>
                  <a:srgbClr val="F7F7F7"/>
                </a:solidFill>
                <a:latin typeface="Verdana"/>
                <a:cs typeface="Verdana"/>
              </a:rPr>
              <a:t>t</a:t>
            </a:r>
            <a:r>
              <a:rPr sz="4150" spc="-30" dirty="0">
                <a:solidFill>
                  <a:srgbClr val="F7F7F7"/>
                </a:solidFill>
                <a:latin typeface="Verdana"/>
                <a:cs typeface="Verdana"/>
              </a:rPr>
              <a:t>i</a:t>
            </a:r>
            <a:r>
              <a:rPr sz="4150" spc="-220" dirty="0">
                <a:solidFill>
                  <a:srgbClr val="F7F7F7"/>
                </a:solidFill>
                <a:latin typeface="Verdana"/>
                <a:cs typeface="Verdana"/>
              </a:rPr>
              <a:t>m</a:t>
            </a:r>
            <a:r>
              <a:rPr sz="4150" spc="-85" dirty="0">
                <a:solidFill>
                  <a:srgbClr val="F7F7F7"/>
                </a:solidFill>
                <a:latin typeface="Verdana"/>
                <a:cs typeface="Verdana"/>
              </a:rPr>
              <a:t>e</a:t>
            </a:r>
            <a:r>
              <a:rPr sz="4150" spc="-44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4150" spc="130" dirty="0">
                <a:solidFill>
                  <a:srgbClr val="F7F7F7"/>
                </a:solidFill>
                <a:latin typeface="Verdana"/>
                <a:cs typeface="Verdana"/>
              </a:rPr>
              <a:t>f</a:t>
            </a:r>
            <a:r>
              <a:rPr sz="4150" spc="50" dirty="0">
                <a:solidFill>
                  <a:srgbClr val="F7F7F7"/>
                </a:solidFill>
                <a:latin typeface="Verdana"/>
                <a:cs typeface="Verdana"/>
              </a:rPr>
              <a:t>o</a:t>
            </a:r>
            <a:r>
              <a:rPr sz="4150" spc="-40" dirty="0">
                <a:solidFill>
                  <a:srgbClr val="F7F7F7"/>
                </a:solidFill>
                <a:latin typeface="Verdana"/>
                <a:cs typeface="Verdana"/>
              </a:rPr>
              <a:t>r</a:t>
            </a:r>
            <a:r>
              <a:rPr sz="4150" spc="-44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4150" spc="-85" dirty="0">
                <a:solidFill>
                  <a:srgbClr val="F7F7F7"/>
                </a:solidFill>
                <a:latin typeface="Verdana"/>
                <a:cs typeface="Verdana"/>
              </a:rPr>
              <a:t>v</a:t>
            </a:r>
            <a:r>
              <a:rPr sz="4150" spc="50" dirty="0">
                <a:solidFill>
                  <a:srgbClr val="F7F7F7"/>
                </a:solidFill>
                <a:latin typeface="Verdana"/>
                <a:cs typeface="Verdana"/>
              </a:rPr>
              <a:t>o</a:t>
            </a:r>
            <a:r>
              <a:rPr sz="4150" spc="65" dirty="0">
                <a:solidFill>
                  <a:srgbClr val="F7F7F7"/>
                </a:solidFill>
                <a:latin typeface="Verdana"/>
                <a:cs typeface="Verdana"/>
              </a:rPr>
              <a:t>t</a:t>
            </a:r>
            <a:r>
              <a:rPr sz="4150" spc="-90" dirty="0">
                <a:solidFill>
                  <a:srgbClr val="F7F7F7"/>
                </a:solidFill>
                <a:latin typeface="Verdana"/>
                <a:cs typeface="Verdana"/>
              </a:rPr>
              <a:t>e</a:t>
            </a:r>
            <a:r>
              <a:rPr sz="4150" spc="-45" dirty="0">
                <a:solidFill>
                  <a:srgbClr val="F7F7F7"/>
                </a:solidFill>
                <a:latin typeface="Verdana"/>
                <a:cs typeface="Verdana"/>
              </a:rPr>
              <a:t>r</a:t>
            </a:r>
            <a:r>
              <a:rPr sz="4150" spc="-90" dirty="0">
                <a:solidFill>
                  <a:srgbClr val="F7F7F7"/>
                </a:solidFill>
                <a:latin typeface="Verdana"/>
                <a:cs typeface="Verdana"/>
              </a:rPr>
              <a:t>s</a:t>
            </a:r>
            <a:r>
              <a:rPr sz="4150" spc="-44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4150" spc="65" dirty="0">
                <a:solidFill>
                  <a:srgbClr val="F7F7F7"/>
                </a:solidFill>
                <a:latin typeface="Verdana"/>
                <a:cs typeface="Verdana"/>
              </a:rPr>
              <a:t>t</a:t>
            </a:r>
            <a:r>
              <a:rPr sz="4150" spc="55" dirty="0">
                <a:solidFill>
                  <a:srgbClr val="F7F7F7"/>
                </a:solidFill>
                <a:latin typeface="Verdana"/>
                <a:cs typeface="Verdana"/>
              </a:rPr>
              <a:t>o</a:t>
            </a:r>
            <a:r>
              <a:rPr sz="4150" spc="-44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4150" spc="145" dirty="0">
                <a:solidFill>
                  <a:srgbClr val="F7F7F7"/>
                </a:solidFill>
                <a:latin typeface="Verdana"/>
                <a:cs typeface="Verdana"/>
              </a:rPr>
              <a:t>c</a:t>
            </a:r>
            <a:r>
              <a:rPr sz="4150" spc="-180" dirty="0">
                <a:solidFill>
                  <a:srgbClr val="F7F7F7"/>
                </a:solidFill>
                <a:latin typeface="Verdana"/>
                <a:cs typeface="Verdana"/>
              </a:rPr>
              <a:t>a</a:t>
            </a:r>
            <a:r>
              <a:rPr sz="4150" spc="-95" dirty="0">
                <a:solidFill>
                  <a:srgbClr val="F7F7F7"/>
                </a:solidFill>
                <a:latin typeface="Verdana"/>
                <a:cs typeface="Verdana"/>
              </a:rPr>
              <a:t>s</a:t>
            </a:r>
            <a:r>
              <a:rPr sz="4150" spc="70" dirty="0">
                <a:solidFill>
                  <a:srgbClr val="F7F7F7"/>
                </a:solidFill>
                <a:latin typeface="Verdana"/>
                <a:cs typeface="Verdana"/>
              </a:rPr>
              <a:t>t</a:t>
            </a:r>
            <a:r>
              <a:rPr sz="4150" spc="-44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4150" spc="65" dirty="0">
                <a:solidFill>
                  <a:srgbClr val="F7F7F7"/>
                </a:solidFill>
                <a:latin typeface="Verdana"/>
                <a:cs typeface="Verdana"/>
              </a:rPr>
              <a:t>t</a:t>
            </a:r>
            <a:r>
              <a:rPr sz="4150" spc="-50" dirty="0">
                <a:solidFill>
                  <a:srgbClr val="F7F7F7"/>
                </a:solidFill>
                <a:latin typeface="Verdana"/>
                <a:cs typeface="Verdana"/>
              </a:rPr>
              <a:t>h</a:t>
            </a:r>
            <a:r>
              <a:rPr sz="4150" spc="-90" dirty="0">
                <a:solidFill>
                  <a:srgbClr val="F7F7F7"/>
                </a:solidFill>
                <a:latin typeface="Verdana"/>
                <a:cs typeface="Verdana"/>
              </a:rPr>
              <a:t>e</a:t>
            </a:r>
            <a:r>
              <a:rPr sz="4150" spc="-30" dirty="0">
                <a:solidFill>
                  <a:srgbClr val="F7F7F7"/>
                </a:solidFill>
                <a:latin typeface="Verdana"/>
                <a:cs typeface="Verdana"/>
              </a:rPr>
              <a:t>i</a:t>
            </a:r>
            <a:r>
              <a:rPr sz="4150" spc="-40" dirty="0">
                <a:solidFill>
                  <a:srgbClr val="F7F7F7"/>
                </a:solidFill>
                <a:latin typeface="Verdana"/>
                <a:cs typeface="Verdana"/>
              </a:rPr>
              <a:t>r</a:t>
            </a:r>
            <a:r>
              <a:rPr sz="4150" spc="-44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4150" spc="-85" dirty="0">
                <a:solidFill>
                  <a:srgbClr val="F7F7F7"/>
                </a:solidFill>
                <a:latin typeface="Verdana"/>
                <a:cs typeface="Verdana"/>
              </a:rPr>
              <a:t>v</a:t>
            </a:r>
            <a:r>
              <a:rPr sz="4150" spc="50" dirty="0">
                <a:solidFill>
                  <a:srgbClr val="F7F7F7"/>
                </a:solidFill>
                <a:latin typeface="Verdana"/>
                <a:cs typeface="Verdana"/>
              </a:rPr>
              <a:t>o</a:t>
            </a:r>
            <a:r>
              <a:rPr sz="4150" spc="65" dirty="0">
                <a:solidFill>
                  <a:srgbClr val="F7F7F7"/>
                </a:solidFill>
                <a:latin typeface="Verdana"/>
                <a:cs typeface="Verdana"/>
              </a:rPr>
              <a:t>t</a:t>
            </a:r>
            <a:r>
              <a:rPr sz="4150" spc="-90" dirty="0">
                <a:solidFill>
                  <a:srgbClr val="F7F7F7"/>
                </a:solidFill>
                <a:latin typeface="Verdana"/>
                <a:cs typeface="Verdana"/>
              </a:rPr>
              <a:t>e</a:t>
            </a:r>
            <a:r>
              <a:rPr sz="4150" spc="-415" dirty="0">
                <a:solidFill>
                  <a:srgbClr val="F7F7F7"/>
                </a:solidFill>
                <a:latin typeface="Verdana"/>
                <a:cs typeface="Verdana"/>
              </a:rPr>
              <a:t>.</a:t>
            </a:r>
            <a:endParaRPr sz="41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5664" y="1103889"/>
            <a:ext cx="3116580" cy="554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450" spc="85" dirty="0">
                <a:latin typeface="Tahoma"/>
                <a:cs typeface="Tahoma"/>
              </a:rPr>
              <a:t>E</a:t>
            </a:r>
            <a:r>
              <a:rPr sz="3450" spc="45" dirty="0">
                <a:latin typeface="Tahoma"/>
                <a:cs typeface="Tahoma"/>
              </a:rPr>
              <a:t>x</a:t>
            </a:r>
            <a:r>
              <a:rPr sz="3450" spc="75" dirty="0">
                <a:latin typeface="Tahoma"/>
                <a:cs typeface="Tahoma"/>
              </a:rPr>
              <a:t>i</a:t>
            </a:r>
            <a:r>
              <a:rPr sz="3450" spc="145" dirty="0">
                <a:latin typeface="Tahoma"/>
                <a:cs typeface="Tahoma"/>
              </a:rPr>
              <a:t>s</a:t>
            </a:r>
            <a:r>
              <a:rPr sz="3450" spc="60" dirty="0">
                <a:latin typeface="Tahoma"/>
                <a:cs typeface="Tahoma"/>
              </a:rPr>
              <a:t>t</a:t>
            </a:r>
            <a:r>
              <a:rPr sz="3450" spc="75" dirty="0">
                <a:latin typeface="Tahoma"/>
                <a:cs typeface="Tahoma"/>
              </a:rPr>
              <a:t>i</a:t>
            </a:r>
            <a:r>
              <a:rPr sz="3450" spc="45" dirty="0">
                <a:latin typeface="Tahoma"/>
                <a:cs typeface="Tahoma"/>
              </a:rPr>
              <a:t>n</a:t>
            </a:r>
            <a:r>
              <a:rPr sz="3450" spc="-75" dirty="0">
                <a:latin typeface="Tahoma"/>
                <a:cs typeface="Tahoma"/>
              </a:rPr>
              <a:t>g</a:t>
            </a:r>
            <a:r>
              <a:rPr sz="3450" spc="-260" dirty="0">
                <a:latin typeface="Tahoma"/>
                <a:cs typeface="Tahoma"/>
              </a:rPr>
              <a:t> </a:t>
            </a:r>
            <a:r>
              <a:rPr sz="3450" spc="145" dirty="0">
                <a:latin typeface="Tahoma"/>
                <a:cs typeface="Tahoma"/>
              </a:rPr>
              <a:t>s</a:t>
            </a:r>
            <a:r>
              <a:rPr sz="3450" spc="10" dirty="0">
                <a:latin typeface="Tahoma"/>
                <a:cs typeface="Tahoma"/>
              </a:rPr>
              <a:t>y</a:t>
            </a:r>
            <a:r>
              <a:rPr sz="3450" spc="145" dirty="0">
                <a:latin typeface="Tahoma"/>
                <a:cs typeface="Tahoma"/>
              </a:rPr>
              <a:t>s</a:t>
            </a:r>
            <a:r>
              <a:rPr sz="3450" spc="60" dirty="0">
                <a:latin typeface="Tahoma"/>
                <a:cs typeface="Tahoma"/>
              </a:rPr>
              <a:t>t</a:t>
            </a:r>
            <a:r>
              <a:rPr sz="3450" spc="85" dirty="0">
                <a:latin typeface="Tahoma"/>
                <a:cs typeface="Tahoma"/>
              </a:rPr>
              <a:t>e</a:t>
            </a:r>
            <a:r>
              <a:rPr sz="3450" spc="135" dirty="0">
                <a:latin typeface="Tahoma"/>
                <a:cs typeface="Tahoma"/>
              </a:rPr>
              <a:t>m</a:t>
            </a:r>
            <a:endParaRPr sz="345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31721" y="1030400"/>
            <a:ext cx="746125" cy="763905"/>
            <a:chOff x="1031721" y="1030400"/>
            <a:chExt cx="746125" cy="763905"/>
          </a:xfrm>
        </p:grpSpPr>
        <p:sp>
          <p:nvSpPr>
            <p:cNvPr id="4" name="object 4"/>
            <p:cNvSpPr/>
            <p:nvPr/>
          </p:nvSpPr>
          <p:spPr>
            <a:xfrm>
              <a:off x="1031721" y="1030400"/>
              <a:ext cx="746125" cy="763905"/>
            </a:xfrm>
            <a:custGeom>
              <a:avLst/>
              <a:gdLst/>
              <a:ahLst/>
              <a:cxnLst/>
              <a:rect l="l" t="t" r="r" b="b"/>
              <a:pathLst>
                <a:path w="746125" h="763905">
                  <a:moveTo>
                    <a:pt x="373025" y="763840"/>
                  </a:moveTo>
                  <a:lnTo>
                    <a:pt x="6059" y="400451"/>
                  </a:lnTo>
                  <a:lnTo>
                    <a:pt x="3860" y="397181"/>
                  </a:lnTo>
                  <a:lnTo>
                    <a:pt x="772" y="389778"/>
                  </a:lnTo>
                  <a:lnTo>
                    <a:pt x="0" y="385924"/>
                  </a:lnTo>
                  <a:lnTo>
                    <a:pt x="0" y="377914"/>
                  </a:lnTo>
                  <a:lnTo>
                    <a:pt x="772" y="374061"/>
                  </a:lnTo>
                  <a:lnTo>
                    <a:pt x="3860" y="366657"/>
                  </a:lnTo>
                  <a:lnTo>
                    <a:pt x="6059" y="363388"/>
                  </a:lnTo>
                  <a:lnTo>
                    <a:pt x="373025" y="0"/>
                  </a:lnTo>
                  <a:lnTo>
                    <a:pt x="644641" y="268958"/>
                  </a:lnTo>
                  <a:lnTo>
                    <a:pt x="373025" y="268958"/>
                  </a:lnTo>
                  <a:lnTo>
                    <a:pt x="258986" y="381882"/>
                  </a:lnTo>
                  <a:lnTo>
                    <a:pt x="373025" y="494806"/>
                  </a:lnTo>
                  <a:lnTo>
                    <a:pt x="644707" y="494806"/>
                  </a:lnTo>
                  <a:lnTo>
                    <a:pt x="373025" y="763840"/>
                  </a:lnTo>
                  <a:close/>
                </a:path>
                <a:path w="746125" h="763905">
                  <a:moveTo>
                    <a:pt x="644707" y="494806"/>
                  </a:moveTo>
                  <a:lnTo>
                    <a:pt x="373025" y="494806"/>
                  </a:lnTo>
                  <a:lnTo>
                    <a:pt x="487064" y="381882"/>
                  </a:lnTo>
                  <a:lnTo>
                    <a:pt x="373025" y="268958"/>
                  </a:lnTo>
                  <a:lnTo>
                    <a:pt x="644641" y="268958"/>
                  </a:lnTo>
                  <a:lnTo>
                    <a:pt x="739991" y="363388"/>
                  </a:lnTo>
                  <a:lnTo>
                    <a:pt x="742190" y="366658"/>
                  </a:lnTo>
                  <a:lnTo>
                    <a:pt x="745279" y="374061"/>
                  </a:lnTo>
                  <a:lnTo>
                    <a:pt x="746050" y="377914"/>
                  </a:lnTo>
                  <a:lnTo>
                    <a:pt x="746050" y="385924"/>
                  </a:lnTo>
                  <a:lnTo>
                    <a:pt x="745278" y="389778"/>
                  </a:lnTo>
                  <a:lnTo>
                    <a:pt x="742190" y="397181"/>
                  </a:lnTo>
                  <a:lnTo>
                    <a:pt x="739991" y="400451"/>
                  </a:lnTo>
                  <a:lnTo>
                    <a:pt x="644707" y="494806"/>
                  </a:lnTo>
                  <a:close/>
                </a:path>
              </a:pathLst>
            </a:custGeom>
            <a:solidFill>
              <a:srgbClr val="25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3619" y="1032041"/>
              <a:ext cx="501200" cy="762124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01375" y="0"/>
            <a:ext cx="7586625" cy="858958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87494" y="2309242"/>
            <a:ext cx="16428719" cy="71443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90" dirty="0">
                <a:solidFill>
                  <a:srgbClr val="F7F7F7"/>
                </a:solidFill>
                <a:latin typeface="Microsoft Sans Serif"/>
                <a:cs typeface="Microsoft Sans Serif"/>
              </a:rPr>
              <a:t>1)Paper-based</a:t>
            </a:r>
            <a:r>
              <a:rPr sz="3400" spc="-75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160" dirty="0">
                <a:solidFill>
                  <a:srgbClr val="F7F7F7"/>
                </a:solidFill>
                <a:latin typeface="Microsoft Sans Serif"/>
                <a:cs typeface="Microsoft Sans Serif"/>
              </a:rPr>
              <a:t>voting:-</a:t>
            </a:r>
            <a:endParaRPr sz="3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150">
              <a:latin typeface="Microsoft Sans Serif"/>
              <a:cs typeface="Microsoft Sans Serif"/>
            </a:endParaRPr>
          </a:p>
          <a:p>
            <a:pPr marL="12700" marR="5080">
              <a:lnSpc>
                <a:spcPct val="115799"/>
              </a:lnSpc>
              <a:tabLst>
                <a:tab pos="15391130" algn="l"/>
              </a:tabLst>
            </a:pPr>
            <a:r>
              <a:rPr sz="3400" spc="-100" dirty="0">
                <a:solidFill>
                  <a:srgbClr val="F7F7F7"/>
                </a:solidFill>
                <a:latin typeface="Microsoft Sans Serif"/>
                <a:cs typeface="Microsoft Sans Serif"/>
              </a:rPr>
              <a:t>T</a:t>
            </a:r>
            <a:r>
              <a:rPr sz="3400" spc="210" dirty="0">
                <a:solidFill>
                  <a:srgbClr val="F7F7F7"/>
                </a:solidFill>
                <a:latin typeface="Microsoft Sans Serif"/>
                <a:cs typeface="Microsoft Sans Serif"/>
              </a:rPr>
              <a:t>h</a:t>
            </a:r>
            <a:r>
              <a:rPr sz="3400" spc="60" dirty="0">
                <a:solidFill>
                  <a:srgbClr val="F7F7F7"/>
                </a:solidFill>
                <a:latin typeface="Microsoft Sans Serif"/>
                <a:cs typeface="Microsoft Sans Serif"/>
              </a:rPr>
              <a:t>e</a:t>
            </a:r>
            <a:r>
              <a:rPr sz="3400" spc="-7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235" dirty="0">
                <a:solidFill>
                  <a:srgbClr val="F7F7F7"/>
                </a:solidFill>
                <a:latin typeface="Microsoft Sans Serif"/>
                <a:cs typeface="Microsoft Sans Serif"/>
              </a:rPr>
              <a:t>v</a:t>
            </a:r>
            <a:r>
              <a:rPr sz="3400" spc="204" dirty="0">
                <a:solidFill>
                  <a:srgbClr val="F7F7F7"/>
                </a:solidFill>
                <a:latin typeface="Microsoft Sans Serif"/>
                <a:cs typeface="Microsoft Sans Serif"/>
              </a:rPr>
              <a:t>o</a:t>
            </a:r>
            <a:r>
              <a:rPr sz="3400" spc="440" dirty="0">
                <a:solidFill>
                  <a:srgbClr val="F7F7F7"/>
                </a:solidFill>
                <a:latin typeface="Microsoft Sans Serif"/>
                <a:cs typeface="Microsoft Sans Serif"/>
              </a:rPr>
              <a:t>t</a:t>
            </a:r>
            <a:r>
              <a:rPr sz="3400" spc="55" dirty="0">
                <a:solidFill>
                  <a:srgbClr val="F7F7F7"/>
                </a:solidFill>
                <a:latin typeface="Microsoft Sans Serif"/>
                <a:cs typeface="Microsoft Sans Serif"/>
              </a:rPr>
              <a:t>e</a:t>
            </a:r>
            <a:r>
              <a:rPr sz="3400" spc="280" dirty="0">
                <a:solidFill>
                  <a:srgbClr val="F7F7F7"/>
                </a:solidFill>
                <a:latin typeface="Microsoft Sans Serif"/>
                <a:cs typeface="Microsoft Sans Serif"/>
              </a:rPr>
              <a:t>r</a:t>
            </a:r>
            <a:r>
              <a:rPr sz="3400" spc="-7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-20" dirty="0">
                <a:solidFill>
                  <a:srgbClr val="F7F7F7"/>
                </a:solidFill>
                <a:latin typeface="Microsoft Sans Serif"/>
                <a:cs typeface="Microsoft Sans Serif"/>
              </a:rPr>
              <a:t>g</a:t>
            </a:r>
            <a:r>
              <a:rPr sz="3400" spc="55" dirty="0">
                <a:solidFill>
                  <a:srgbClr val="F7F7F7"/>
                </a:solidFill>
                <a:latin typeface="Microsoft Sans Serif"/>
                <a:cs typeface="Microsoft Sans Serif"/>
              </a:rPr>
              <a:t>e</a:t>
            </a:r>
            <a:r>
              <a:rPr sz="3400" spc="440" dirty="0">
                <a:solidFill>
                  <a:srgbClr val="F7F7F7"/>
                </a:solidFill>
                <a:latin typeface="Microsoft Sans Serif"/>
                <a:cs typeface="Microsoft Sans Serif"/>
              </a:rPr>
              <a:t>t</a:t>
            </a:r>
            <a:r>
              <a:rPr sz="3400" spc="-10" dirty="0">
                <a:solidFill>
                  <a:srgbClr val="F7F7F7"/>
                </a:solidFill>
                <a:latin typeface="Microsoft Sans Serif"/>
                <a:cs typeface="Microsoft Sans Serif"/>
              </a:rPr>
              <a:t>s</a:t>
            </a:r>
            <a:r>
              <a:rPr sz="3400" spc="-7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dirty="0">
                <a:solidFill>
                  <a:srgbClr val="F7F7F7"/>
                </a:solidFill>
                <a:latin typeface="Microsoft Sans Serif"/>
                <a:cs typeface="Microsoft Sans Serif"/>
              </a:rPr>
              <a:t>a</a:t>
            </a:r>
            <a:r>
              <a:rPr sz="3400" spc="-7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285" dirty="0">
                <a:solidFill>
                  <a:srgbClr val="F7F7F7"/>
                </a:solidFill>
                <a:latin typeface="Microsoft Sans Serif"/>
                <a:cs typeface="Microsoft Sans Serif"/>
              </a:rPr>
              <a:t>b</a:t>
            </a:r>
            <a:r>
              <a:rPr sz="3400" spc="220" dirty="0">
                <a:solidFill>
                  <a:srgbClr val="F7F7F7"/>
                </a:solidFill>
                <a:latin typeface="Microsoft Sans Serif"/>
                <a:cs typeface="Microsoft Sans Serif"/>
              </a:rPr>
              <a:t>l</a:t>
            </a:r>
            <a:r>
              <a:rPr sz="3400" spc="-5" dirty="0">
                <a:solidFill>
                  <a:srgbClr val="F7F7F7"/>
                </a:solidFill>
                <a:latin typeface="Microsoft Sans Serif"/>
                <a:cs typeface="Microsoft Sans Serif"/>
              </a:rPr>
              <a:t>a</a:t>
            </a:r>
            <a:r>
              <a:rPr sz="3400" spc="210" dirty="0">
                <a:solidFill>
                  <a:srgbClr val="F7F7F7"/>
                </a:solidFill>
                <a:latin typeface="Microsoft Sans Serif"/>
                <a:cs typeface="Microsoft Sans Serif"/>
              </a:rPr>
              <a:t>n</a:t>
            </a:r>
            <a:r>
              <a:rPr sz="3400" dirty="0">
                <a:solidFill>
                  <a:srgbClr val="F7F7F7"/>
                </a:solidFill>
                <a:latin typeface="Microsoft Sans Serif"/>
                <a:cs typeface="Microsoft Sans Serif"/>
              </a:rPr>
              <a:t>k</a:t>
            </a:r>
            <a:r>
              <a:rPr sz="3400" spc="-7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285" dirty="0">
                <a:solidFill>
                  <a:srgbClr val="F7F7F7"/>
                </a:solidFill>
                <a:latin typeface="Microsoft Sans Serif"/>
                <a:cs typeface="Microsoft Sans Serif"/>
              </a:rPr>
              <a:t>b</a:t>
            </a:r>
            <a:r>
              <a:rPr sz="3400" spc="-5" dirty="0">
                <a:solidFill>
                  <a:srgbClr val="F7F7F7"/>
                </a:solidFill>
                <a:latin typeface="Microsoft Sans Serif"/>
                <a:cs typeface="Microsoft Sans Serif"/>
              </a:rPr>
              <a:t>a</a:t>
            </a:r>
            <a:r>
              <a:rPr sz="3400" spc="220" dirty="0">
                <a:solidFill>
                  <a:srgbClr val="F7F7F7"/>
                </a:solidFill>
                <a:latin typeface="Microsoft Sans Serif"/>
                <a:cs typeface="Microsoft Sans Serif"/>
              </a:rPr>
              <a:t>ll</a:t>
            </a:r>
            <a:r>
              <a:rPr sz="3400" spc="204" dirty="0">
                <a:solidFill>
                  <a:srgbClr val="F7F7F7"/>
                </a:solidFill>
                <a:latin typeface="Microsoft Sans Serif"/>
                <a:cs typeface="Microsoft Sans Serif"/>
              </a:rPr>
              <a:t>o</a:t>
            </a:r>
            <a:r>
              <a:rPr sz="3400" spc="445" dirty="0">
                <a:solidFill>
                  <a:srgbClr val="F7F7F7"/>
                </a:solidFill>
                <a:latin typeface="Microsoft Sans Serif"/>
                <a:cs typeface="Microsoft Sans Serif"/>
              </a:rPr>
              <a:t>t</a:t>
            </a:r>
            <a:r>
              <a:rPr sz="3400" spc="-7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-5" dirty="0">
                <a:solidFill>
                  <a:srgbClr val="F7F7F7"/>
                </a:solidFill>
                <a:latin typeface="Microsoft Sans Serif"/>
                <a:cs typeface="Microsoft Sans Serif"/>
              </a:rPr>
              <a:t>a</a:t>
            </a:r>
            <a:r>
              <a:rPr sz="3400" spc="210" dirty="0">
                <a:solidFill>
                  <a:srgbClr val="F7F7F7"/>
                </a:solidFill>
                <a:latin typeface="Microsoft Sans Serif"/>
                <a:cs typeface="Microsoft Sans Serif"/>
              </a:rPr>
              <a:t>n</a:t>
            </a:r>
            <a:r>
              <a:rPr sz="3400" spc="295" dirty="0">
                <a:solidFill>
                  <a:srgbClr val="F7F7F7"/>
                </a:solidFill>
                <a:latin typeface="Microsoft Sans Serif"/>
                <a:cs typeface="Microsoft Sans Serif"/>
              </a:rPr>
              <a:t>d</a:t>
            </a:r>
            <a:r>
              <a:rPr sz="3400" spc="-7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180" dirty="0">
                <a:solidFill>
                  <a:srgbClr val="F7F7F7"/>
                </a:solidFill>
                <a:latin typeface="Microsoft Sans Serif"/>
                <a:cs typeface="Microsoft Sans Serif"/>
              </a:rPr>
              <a:t>u</a:t>
            </a:r>
            <a:r>
              <a:rPr sz="3400" spc="-15" dirty="0">
                <a:solidFill>
                  <a:srgbClr val="F7F7F7"/>
                </a:solidFill>
                <a:latin typeface="Microsoft Sans Serif"/>
                <a:cs typeface="Microsoft Sans Serif"/>
              </a:rPr>
              <a:t>s</a:t>
            </a:r>
            <a:r>
              <a:rPr sz="3400" spc="60" dirty="0">
                <a:solidFill>
                  <a:srgbClr val="F7F7F7"/>
                </a:solidFill>
                <a:latin typeface="Microsoft Sans Serif"/>
                <a:cs typeface="Microsoft Sans Serif"/>
              </a:rPr>
              <a:t>e</a:t>
            </a:r>
            <a:r>
              <a:rPr sz="3400" spc="-7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dirty="0">
                <a:solidFill>
                  <a:srgbClr val="F7F7F7"/>
                </a:solidFill>
                <a:latin typeface="Microsoft Sans Serif"/>
                <a:cs typeface="Microsoft Sans Serif"/>
              </a:rPr>
              <a:t>a</a:t>
            </a:r>
            <a:r>
              <a:rPr sz="3400" spc="-7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285" dirty="0">
                <a:solidFill>
                  <a:srgbClr val="F7F7F7"/>
                </a:solidFill>
                <a:latin typeface="Microsoft Sans Serif"/>
                <a:cs typeface="Microsoft Sans Serif"/>
              </a:rPr>
              <a:t>p</a:t>
            </a:r>
            <a:r>
              <a:rPr sz="3400" spc="55" dirty="0">
                <a:solidFill>
                  <a:srgbClr val="F7F7F7"/>
                </a:solidFill>
                <a:latin typeface="Microsoft Sans Serif"/>
                <a:cs typeface="Microsoft Sans Serif"/>
              </a:rPr>
              <a:t>e</a:t>
            </a:r>
            <a:r>
              <a:rPr sz="3400" spc="215" dirty="0">
                <a:solidFill>
                  <a:srgbClr val="F7F7F7"/>
                </a:solidFill>
                <a:latin typeface="Microsoft Sans Serif"/>
                <a:cs typeface="Microsoft Sans Serif"/>
              </a:rPr>
              <a:t>n</a:t>
            </a:r>
            <a:r>
              <a:rPr sz="3400" spc="-7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204" dirty="0">
                <a:solidFill>
                  <a:srgbClr val="F7F7F7"/>
                </a:solidFill>
                <a:latin typeface="Microsoft Sans Serif"/>
                <a:cs typeface="Microsoft Sans Serif"/>
              </a:rPr>
              <a:t>o</a:t>
            </a:r>
            <a:r>
              <a:rPr sz="3400" spc="280" dirty="0">
                <a:solidFill>
                  <a:srgbClr val="F7F7F7"/>
                </a:solidFill>
                <a:latin typeface="Microsoft Sans Serif"/>
                <a:cs typeface="Microsoft Sans Serif"/>
              </a:rPr>
              <a:t>r</a:t>
            </a:r>
            <a:r>
              <a:rPr sz="3400" spc="-7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dirty="0">
                <a:solidFill>
                  <a:srgbClr val="F7F7F7"/>
                </a:solidFill>
                <a:latin typeface="Microsoft Sans Serif"/>
                <a:cs typeface="Microsoft Sans Serif"/>
              </a:rPr>
              <a:t>a</a:t>
            </a:r>
            <a:r>
              <a:rPr sz="3400" spc="-7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280" dirty="0">
                <a:solidFill>
                  <a:srgbClr val="F7F7F7"/>
                </a:solidFill>
                <a:latin typeface="Microsoft Sans Serif"/>
                <a:cs typeface="Microsoft Sans Serif"/>
              </a:rPr>
              <a:t>m</a:t>
            </a:r>
            <a:r>
              <a:rPr sz="3400" spc="-5" dirty="0">
                <a:solidFill>
                  <a:srgbClr val="F7F7F7"/>
                </a:solidFill>
                <a:latin typeface="Microsoft Sans Serif"/>
                <a:cs typeface="Microsoft Sans Serif"/>
              </a:rPr>
              <a:t>a</a:t>
            </a:r>
            <a:r>
              <a:rPr sz="3400" spc="275" dirty="0">
                <a:solidFill>
                  <a:srgbClr val="F7F7F7"/>
                </a:solidFill>
                <a:latin typeface="Microsoft Sans Serif"/>
                <a:cs typeface="Microsoft Sans Serif"/>
              </a:rPr>
              <a:t>r</a:t>
            </a:r>
            <a:r>
              <a:rPr sz="3400" spc="-5" dirty="0">
                <a:solidFill>
                  <a:srgbClr val="F7F7F7"/>
                </a:solidFill>
                <a:latin typeface="Microsoft Sans Serif"/>
                <a:cs typeface="Microsoft Sans Serif"/>
              </a:rPr>
              <a:t>k</a:t>
            </a:r>
            <a:r>
              <a:rPr sz="3400" spc="55" dirty="0">
                <a:solidFill>
                  <a:srgbClr val="F7F7F7"/>
                </a:solidFill>
                <a:latin typeface="Microsoft Sans Serif"/>
                <a:cs typeface="Microsoft Sans Serif"/>
              </a:rPr>
              <a:t>e</a:t>
            </a:r>
            <a:r>
              <a:rPr sz="3400" spc="280" dirty="0">
                <a:solidFill>
                  <a:srgbClr val="F7F7F7"/>
                </a:solidFill>
                <a:latin typeface="Microsoft Sans Serif"/>
                <a:cs typeface="Microsoft Sans Serif"/>
              </a:rPr>
              <a:t>r</a:t>
            </a:r>
            <a:r>
              <a:rPr sz="3400" spc="-7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440" dirty="0">
                <a:solidFill>
                  <a:srgbClr val="F7F7F7"/>
                </a:solidFill>
                <a:latin typeface="Microsoft Sans Serif"/>
                <a:cs typeface="Microsoft Sans Serif"/>
              </a:rPr>
              <a:t>t</a:t>
            </a:r>
            <a:r>
              <a:rPr sz="3400" spc="210" dirty="0">
                <a:solidFill>
                  <a:srgbClr val="F7F7F7"/>
                </a:solidFill>
                <a:latin typeface="Microsoft Sans Serif"/>
                <a:cs typeface="Microsoft Sans Serif"/>
              </a:rPr>
              <a:t>o</a:t>
            </a:r>
            <a:r>
              <a:rPr sz="3400" spc="-7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130" dirty="0">
                <a:solidFill>
                  <a:srgbClr val="F7F7F7"/>
                </a:solidFill>
                <a:latin typeface="Microsoft Sans Serif"/>
                <a:cs typeface="Microsoft Sans Serif"/>
              </a:rPr>
              <a:t>i</a:t>
            </a:r>
            <a:r>
              <a:rPr sz="3400" spc="210" dirty="0">
                <a:solidFill>
                  <a:srgbClr val="F7F7F7"/>
                </a:solidFill>
                <a:latin typeface="Microsoft Sans Serif"/>
                <a:cs typeface="Microsoft Sans Serif"/>
              </a:rPr>
              <a:t>n</a:t>
            </a:r>
            <a:r>
              <a:rPr sz="3400" spc="290" dirty="0">
                <a:solidFill>
                  <a:srgbClr val="F7F7F7"/>
                </a:solidFill>
                <a:latin typeface="Microsoft Sans Serif"/>
                <a:cs typeface="Microsoft Sans Serif"/>
              </a:rPr>
              <a:t>d</a:t>
            </a:r>
            <a:r>
              <a:rPr sz="3400" spc="130" dirty="0">
                <a:solidFill>
                  <a:srgbClr val="F7F7F7"/>
                </a:solidFill>
                <a:latin typeface="Microsoft Sans Serif"/>
                <a:cs typeface="Microsoft Sans Serif"/>
              </a:rPr>
              <a:t>i</a:t>
            </a:r>
            <a:r>
              <a:rPr sz="3400" spc="180" dirty="0">
                <a:solidFill>
                  <a:srgbClr val="F7F7F7"/>
                </a:solidFill>
                <a:latin typeface="Microsoft Sans Serif"/>
                <a:cs typeface="Microsoft Sans Serif"/>
              </a:rPr>
              <a:t>c</a:t>
            </a:r>
            <a:r>
              <a:rPr sz="3400" spc="-5" dirty="0">
                <a:solidFill>
                  <a:srgbClr val="F7F7F7"/>
                </a:solidFill>
                <a:latin typeface="Microsoft Sans Serif"/>
                <a:cs typeface="Microsoft Sans Serif"/>
              </a:rPr>
              <a:t>a</a:t>
            </a:r>
            <a:r>
              <a:rPr sz="3400" spc="440" dirty="0">
                <a:solidFill>
                  <a:srgbClr val="F7F7F7"/>
                </a:solidFill>
                <a:latin typeface="Microsoft Sans Serif"/>
                <a:cs typeface="Microsoft Sans Serif"/>
              </a:rPr>
              <a:t>t</a:t>
            </a:r>
            <a:r>
              <a:rPr sz="3400" spc="60" dirty="0">
                <a:solidFill>
                  <a:srgbClr val="F7F7F7"/>
                </a:solidFill>
                <a:latin typeface="Microsoft Sans Serif"/>
                <a:cs typeface="Microsoft Sans Serif"/>
              </a:rPr>
              <a:t>e</a:t>
            </a:r>
            <a:r>
              <a:rPr sz="3400" spc="-7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210" dirty="0">
                <a:solidFill>
                  <a:srgbClr val="F7F7F7"/>
                </a:solidFill>
                <a:latin typeface="Microsoft Sans Serif"/>
                <a:cs typeface="Microsoft Sans Serif"/>
              </a:rPr>
              <a:t>h</a:t>
            </a:r>
            <a:r>
              <a:rPr sz="3400" spc="55" dirty="0">
                <a:solidFill>
                  <a:srgbClr val="F7F7F7"/>
                </a:solidFill>
                <a:latin typeface="Microsoft Sans Serif"/>
                <a:cs typeface="Microsoft Sans Serif"/>
              </a:rPr>
              <a:t>e</a:t>
            </a:r>
            <a:r>
              <a:rPr sz="3400" spc="360" dirty="0">
                <a:solidFill>
                  <a:srgbClr val="F7F7F7"/>
                </a:solidFill>
                <a:latin typeface="Microsoft Sans Serif"/>
                <a:cs typeface="Microsoft Sans Serif"/>
              </a:rPr>
              <a:t>/</a:t>
            </a:r>
            <a:r>
              <a:rPr sz="3400" spc="-15" dirty="0">
                <a:solidFill>
                  <a:srgbClr val="F7F7F7"/>
                </a:solidFill>
                <a:latin typeface="Microsoft Sans Serif"/>
                <a:cs typeface="Microsoft Sans Serif"/>
              </a:rPr>
              <a:t>s</a:t>
            </a:r>
            <a:r>
              <a:rPr sz="3400" spc="210" dirty="0">
                <a:solidFill>
                  <a:srgbClr val="F7F7F7"/>
                </a:solidFill>
                <a:latin typeface="Microsoft Sans Serif"/>
                <a:cs typeface="Microsoft Sans Serif"/>
              </a:rPr>
              <a:t>h</a:t>
            </a:r>
            <a:r>
              <a:rPr sz="3400" spc="60" dirty="0">
                <a:solidFill>
                  <a:srgbClr val="F7F7F7"/>
                </a:solidFill>
                <a:latin typeface="Microsoft Sans Serif"/>
                <a:cs typeface="Microsoft Sans Serif"/>
              </a:rPr>
              <a:t>e</a:t>
            </a:r>
            <a:r>
              <a:rPr sz="3400" dirty="0">
                <a:solidFill>
                  <a:srgbClr val="F7F7F7"/>
                </a:solidFill>
                <a:latin typeface="Microsoft Sans Serif"/>
                <a:cs typeface="Microsoft Sans Serif"/>
              </a:rPr>
              <a:t>	</a:t>
            </a:r>
            <a:r>
              <a:rPr sz="3400" spc="204" dirty="0">
                <a:solidFill>
                  <a:srgbClr val="F7F7F7"/>
                </a:solidFill>
                <a:latin typeface="Microsoft Sans Serif"/>
                <a:cs typeface="Microsoft Sans Serif"/>
              </a:rPr>
              <a:t>w</a:t>
            </a:r>
            <a:r>
              <a:rPr sz="3400" spc="-5" dirty="0">
                <a:solidFill>
                  <a:srgbClr val="F7F7F7"/>
                </a:solidFill>
                <a:latin typeface="Microsoft Sans Serif"/>
                <a:cs typeface="Microsoft Sans Serif"/>
              </a:rPr>
              <a:t>a</a:t>
            </a:r>
            <a:r>
              <a:rPr sz="3400" spc="210" dirty="0">
                <a:solidFill>
                  <a:srgbClr val="F7F7F7"/>
                </a:solidFill>
                <a:latin typeface="Microsoft Sans Serif"/>
                <a:cs typeface="Microsoft Sans Serif"/>
              </a:rPr>
              <a:t>n</a:t>
            </a:r>
            <a:r>
              <a:rPr sz="3400" spc="434" dirty="0">
                <a:solidFill>
                  <a:srgbClr val="F7F7F7"/>
                </a:solidFill>
                <a:latin typeface="Microsoft Sans Serif"/>
                <a:cs typeface="Microsoft Sans Serif"/>
              </a:rPr>
              <a:t>t  </a:t>
            </a:r>
            <a:r>
              <a:rPr sz="3400" spc="325" dirty="0">
                <a:solidFill>
                  <a:srgbClr val="F7F7F7"/>
                </a:solidFill>
                <a:latin typeface="Microsoft Sans Serif"/>
                <a:cs typeface="Microsoft Sans Serif"/>
              </a:rPr>
              <a:t>to </a:t>
            </a:r>
            <a:r>
              <a:rPr sz="3400" spc="235" dirty="0">
                <a:solidFill>
                  <a:srgbClr val="F7F7F7"/>
                </a:solidFill>
                <a:latin typeface="Microsoft Sans Serif"/>
                <a:cs typeface="Microsoft Sans Serif"/>
              </a:rPr>
              <a:t>vote </a:t>
            </a:r>
            <a:r>
              <a:rPr sz="3400" spc="280" dirty="0">
                <a:solidFill>
                  <a:srgbClr val="F7F7F7"/>
                </a:solidFill>
                <a:latin typeface="Microsoft Sans Serif"/>
                <a:cs typeface="Microsoft Sans Serif"/>
              </a:rPr>
              <a:t>for </a:t>
            </a:r>
            <a:r>
              <a:rPr sz="3400" spc="190" dirty="0">
                <a:solidFill>
                  <a:srgbClr val="F7F7F7"/>
                </a:solidFill>
                <a:latin typeface="Microsoft Sans Serif"/>
                <a:cs typeface="Microsoft Sans Serif"/>
              </a:rPr>
              <a:t>which </a:t>
            </a:r>
            <a:r>
              <a:rPr sz="3400" spc="170" dirty="0">
                <a:solidFill>
                  <a:srgbClr val="F7F7F7"/>
                </a:solidFill>
                <a:latin typeface="Microsoft Sans Serif"/>
                <a:cs typeface="Microsoft Sans Serif"/>
              </a:rPr>
              <a:t>candicate.Hand-counted </a:t>
            </a:r>
            <a:r>
              <a:rPr sz="3400" spc="195" dirty="0">
                <a:solidFill>
                  <a:srgbClr val="F7F7F7"/>
                </a:solidFill>
                <a:latin typeface="Microsoft Sans Serif"/>
                <a:cs typeface="Microsoft Sans Serif"/>
              </a:rPr>
              <a:t>ballots </a:t>
            </a:r>
            <a:r>
              <a:rPr sz="3400" spc="60" dirty="0">
                <a:solidFill>
                  <a:srgbClr val="F7F7F7"/>
                </a:solidFill>
                <a:latin typeface="Microsoft Sans Serif"/>
                <a:cs typeface="Microsoft Sans Serif"/>
              </a:rPr>
              <a:t>is </a:t>
            </a:r>
            <a:r>
              <a:rPr sz="3400" dirty="0">
                <a:solidFill>
                  <a:srgbClr val="F7F7F7"/>
                </a:solidFill>
                <a:latin typeface="Microsoft Sans Serif"/>
                <a:cs typeface="Microsoft Sans Serif"/>
              </a:rPr>
              <a:t>a </a:t>
            </a:r>
            <a:r>
              <a:rPr sz="3400" spc="229" dirty="0">
                <a:solidFill>
                  <a:srgbClr val="F7F7F7"/>
                </a:solidFill>
                <a:latin typeface="Microsoft Sans Serif"/>
                <a:cs typeface="Microsoft Sans Serif"/>
              </a:rPr>
              <a:t>time </a:t>
            </a:r>
            <a:r>
              <a:rPr sz="3400" spc="165" dirty="0">
                <a:solidFill>
                  <a:srgbClr val="F7F7F7"/>
                </a:solidFill>
                <a:latin typeface="Microsoft Sans Serif"/>
                <a:cs typeface="Microsoft Sans Serif"/>
              </a:rPr>
              <a:t>and </a:t>
            </a:r>
            <a:r>
              <a:rPr sz="3400" spc="195" dirty="0">
                <a:solidFill>
                  <a:srgbClr val="F7F7F7"/>
                </a:solidFill>
                <a:latin typeface="Microsoft Sans Serif"/>
                <a:cs typeface="Microsoft Sans Serif"/>
              </a:rPr>
              <a:t>labour </a:t>
            </a:r>
            <a:r>
              <a:rPr sz="3400" spc="20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7F7F7"/>
                </a:solidFill>
                <a:latin typeface="Microsoft Sans Serif"/>
                <a:cs typeface="Microsoft Sans Serif"/>
              </a:rPr>
              <a:t>consuming</a:t>
            </a:r>
            <a:r>
              <a:rPr sz="3400" spc="-65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165" dirty="0">
                <a:solidFill>
                  <a:srgbClr val="F7F7F7"/>
                </a:solidFill>
                <a:latin typeface="Microsoft Sans Serif"/>
                <a:cs typeface="Microsoft Sans Serif"/>
              </a:rPr>
              <a:t>process,but</a:t>
            </a:r>
            <a:r>
              <a:rPr sz="3400" spc="-6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290" dirty="0">
                <a:solidFill>
                  <a:srgbClr val="F7F7F7"/>
                </a:solidFill>
                <a:latin typeface="Microsoft Sans Serif"/>
                <a:cs typeface="Microsoft Sans Serif"/>
              </a:rPr>
              <a:t>it</a:t>
            </a:r>
            <a:r>
              <a:rPr sz="3400" spc="-6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60" dirty="0">
                <a:solidFill>
                  <a:srgbClr val="F7F7F7"/>
                </a:solidFill>
                <a:latin typeface="Microsoft Sans Serif"/>
                <a:cs typeface="Microsoft Sans Serif"/>
              </a:rPr>
              <a:t>is</a:t>
            </a:r>
            <a:r>
              <a:rPr sz="3400" spc="-65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65" dirty="0">
                <a:solidFill>
                  <a:srgbClr val="F7F7F7"/>
                </a:solidFill>
                <a:latin typeface="Microsoft Sans Serif"/>
                <a:cs typeface="Microsoft Sans Serif"/>
              </a:rPr>
              <a:t>easy</a:t>
            </a:r>
            <a:r>
              <a:rPr sz="3400" spc="-6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325" dirty="0">
                <a:solidFill>
                  <a:srgbClr val="F7F7F7"/>
                </a:solidFill>
                <a:latin typeface="Microsoft Sans Serif"/>
                <a:cs typeface="Microsoft Sans Serif"/>
              </a:rPr>
              <a:t>to</a:t>
            </a:r>
            <a:r>
              <a:rPr sz="3400" spc="-65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195" dirty="0">
                <a:solidFill>
                  <a:srgbClr val="F7F7F7"/>
                </a:solidFill>
                <a:latin typeface="Microsoft Sans Serif"/>
                <a:cs typeface="Microsoft Sans Serif"/>
              </a:rPr>
              <a:t>manufacture</a:t>
            </a:r>
            <a:r>
              <a:rPr sz="3400" spc="-6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180" dirty="0">
                <a:solidFill>
                  <a:srgbClr val="F7F7F7"/>
                </a:solidFill>
                <a:latin typeface="Microsoft Sans Serif"/>
                <a:cs typeface="Microsoft Sans Serif"/>
              </a:rPr>
              <a:t>paper</a:t>
            </a:r>
            <a:r>
              <a:rPr sz="3400" spc="-6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195" dirty="0">
                <a:solidFill>
                  <a:srgbClr val="F7F7F7"/>
                </a:solidFill>
                <a:latin typeface="Microsoft Sans Serif"/>
                <a:cs typeface="Microsoft Sans Serif"/>
              </a:rPr>
              <a:t>ballots</a:t>
            </a:r>
            <a:r>
              <a:rPr sz="3400" spc="-65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165" dirty="0">
                <a:solidFill>
                  <a:srgbClr val="F7F7F7"/>
                </a:solidFill>
                <a:latin typeface="Microsoft Sans Serif"/>
                <a:cs typeface="Microsoft Sans Serif"/>
              </a:rPr>
              <a:t>and</a:t>
            </a:r>
            <a:r>
              <a:rPr sz="3400" spc="-6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235" dirty="0">
                <a:solidFill>
                  <a:srgbClr val="F7F7F7"/>
                </a:solidFill>
                <a:latin typeface="Microsoft Sans Serif"/>
                <a:cs typeface="Microsoft Sans Serif"/>
              </a:rPr>
              <a:t>the</a:t>
            </a:r>
            <a:r>
              <a:rPr sz="3400" spc="-6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195" dirty="0">
                <a:solidFill>
                  <a:srgbClr val="F7F7F7"/>
                </a:solidFill>
                <a:latin typeface="Microsoft Sans Serif"/>
                <a:cs typeface="Microsoft Sans Serif"/>
              </a:rPr>
              <a:t>ballots </a:t>
            </a:r>
            <a:r>
              <a:rPr sz="3400" spc="20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130" dirty="0">
                <a:solidFill>
                  <a:srgbClr val="F7F7F7"/>
                </a:solidFill>
                <a:latin typeface="Microsoft Sans Serif"/>
                <a:cs typeface="Microsoft Sans Serif"/>
              </a:rPr>
              <a:t>can</a:t>
            </a:r>
            <a:r>
              <a:rPr sz="3400" spc="-75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175" dirty="0">
                <a:solidFill>
                  <a:srgbClr val="F7F7F7"/>
                </a:solidFill>
                <a:latin typeface="Microsoft Sans Serif"/>
                <a:cs typeface="Microsoft Sans Serif"/>
              </a:rPr>
              <a:t>be</a:t>
            </a:r>
            <a:r>
              <a:rPr sz="3400" spc="-7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155" dirty="0">
                <a:solidFill>
                  <a:srgbClr val="F7F7F7"/>
                </a:solidFill>
                <a:latin typeface="Microsoft Sans Serif"/>
                <a:cs typeface="Microsoft Sans Serif"/>
              </a:rPr>
              <a:t>retained.</a:t>
            </a:r>
            <a:endParaRPr sz="3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7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3400" spc="-30" dirty="0">
                <a:solidFill>
                  <a:srgbClr val="F7F7F7"/>
                </a:solidFill>
                <a:latin typeface="Microsoft Sans Serif"/>
                <a:cs typeface="Microsoft Sans Serif"/>
              </a:rPr>
              <a:t>2)</a:t>
            </a:r>
            <a:endParaRPr sz="3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3400" spc="210" dirty="0">
                <a:solidFill>
                  <a:srgbClr val="F7F7F7"/>
                </a:solidFill>
                <a:latin typeface="Microsoft Sans Serif"/>
                <a:cs typeface="Microsoft Sans Serif"/>
              </a:rPr>
              <a:t>optical</a:t>
            </a:r>
            <a:r>
              <a:rPr sz="3400" spc="-8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200" dirty="0">
                <a:solidFill>
                  <a:srgbClr val="F7F7F7"/>
                </a:solidFill>
                <a:latin typeface="Microsoft Sans Serif"/>
                <a:cs typeface="Microsoft Sans Serif"/>
              </a:rPr>
              <a:t>voting</a:t>
            </a:r>
            <a:r>
              <a:rPr sz="3400" spc="-8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7F7F7"/>
                </a:solidFill>
                <a:latin typeface="Microsoft Sans Serif"/>
                <a:cs typeface="Microsoft Sans Serif"/>
              </a:rPr>
              <a:t>machine</a:t>
            </a:r>
            <a:r>
              <a:rPr sz="3400" spc="-8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50" dirty="0">
                <a:solidFill>
                  <a:srgbClr val="F7F7F7"/>
                </a:solidFill>
                <a:latin typeface="Microsoft Sans Serif"/>
                <a:cs typeface="Microsoft Sans Serif"/>
              </a:rPr>
              <a:t>:-</a:t>
            </a:r>
            <a:endParaRPr sz="3400">
              <a:latin typeface="Microsoft Sans Serif"/>
              <a:cs typeface="Microsoft Sans Serif"/>
            </a:endParaRPr>
          </a:p>
          <a:p>
            <a:pPr marL="12700" marR="391795" algn="just">
              <a:lnSpc>
                <a:spcPct val="115799"/>
              </a:lnSpc>
            </a:pPr>
            <a:r>
              <a:rPr sz="3400" spc="225" dirty="0">
                <a:solidFill>
                  <a:srgbClr val="F7F7F7"/>
                </a:solidFill>
                <a:latin typeface="Microsoft Sans Serif"/>
                <a:cs typeface="Microsoft Sans Serif"/>
              </a:rPr>
              <a:t>After</a:t>
            </a:r>
            <a:r>
              <a:rPr sz="3400" spc="-65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110" dirty="0">
                <a:solidFill>
                  <a:srgbClr val="F7F7F7"/>
                </a:solidFill>
                <a:latin typeface="Microsoft Sans Serif"/>
                <a:cs typeface="Microsoft Sans Serif"/>
              </a:rPr>
              <a:t>each</a:t>
            </a:r>
            <a:r>
              <a:rPr sz="3400" spc="-6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245" dirty="0">
                <a:solidFill>
                  <a:srgbClr val="F7F7F7"/>
                </a:solidFill>
                <a:latin typeface="Microsoft Sans Serif"/>
                <a:cs typeface="Microsoft Sans Serif"/>
              </a:rPr>
              <a:t>voter</a:t>
            </a:r>
            <a:r>
              <a:rPr sz="3400" spc="-6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180" dirty="0">
                <a:solidFill>
                  <a:srgbClr val="F7F7F7"/>
                </a:solidFill>
                <a:latin typeface="Microsoft Sans Serif"/>
                <a:cs typeface="Microsoft Sans Serif"/>
              </a:rPr>
              <a:t>fills</a:t>
            </a:r>
            <a:r>
              <a:rPr sz="3400" spc="-65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dirty="0">
                <a:solidFill>
                  <a:srgbClr val="F7F7F7"/>
                </a:solidFill>
                <a:latin typeface="Microsoft Sans Serif"/>
                <a:cs typeface="Microsoft Sans Serif"/>
              </a:rPr>
              <a:t>a</a:t>
            </a:r>
            <a:r>
              <a:rPr sz="3400" spc="-6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175" dirty="0">
                <a:solidFill>
                  <a:srgbClr val="F7F7F7"/>
                </a:solidFill>
                <a:latin typeface="Microsoft Sans Serif"/>
                <a:cs typeface="Microsoft Sans Serif"/>
              </a:rPr>
              <a:t>circle</a:t>
            </a:r>
            <a:r>
              <a:rPr sz="3400" spc="-6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175" dirty="0">
                <a:solidFill>
                  <a:srgbClr val="F7F7F7"/>
                </a:solidFill>
                <a:latin typeface="Microsoft Sans Serif"/>
                <a:cs typeface="Microsoft Sans Serif"/>
              </a:rPr>
              <a:t>corresponding</a:t>
            </a:r>
            <a:r>
              <a:rPr sz="3400" spc="-6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325" dirty="0">
                <a:solidFill>
                  <a:srgbClr val="F7F7F7"/>
                </a:solidFill>
                <a:latin typeface="Microsoft Sans Serif"/>
                <a:cs typeface="Microsoft Sans Serif"/>
              </a:rPr>
              <a:t>to</a:t>
            </a:r>
            <a:r>
              <a:rPr sz="3400" spc="-65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225" dirty="0">
                <a:solidFill>
                  <a:srgbClr val="F7F7F7"/>
                </a:solidFill>
                <a:latin typeface="Microsoft Sans Serif"/>
                <a:cs typeface="Microsoft Sans Serif"/>
              </a:rPr>
              <a:t>their</a:t>
            </a:r>
            <a:r>
              <a:rPr sz="3400" spc="-6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210" dirty="0">
                <a:solidFill>
                  <a:srgbClr val="F7F7F7"/>
                </a:solidFill>
                <a:latin typeface="Microsoft Sans Serif"/>
                <a:cs typeface="Microsoft Sans Serif"/>
              </a:rPr>
              <a:t>favorite</a:t>
            </a:r>
            <a:r>
              <a:rPr sz="3400" spc="-6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175" dirty="0">
                <a:solidFill>
                  <a:srgbClr val="F7F7F7"/>
                </a:solidFill>
                <a:latin typeface="Microsoft Sans Serif"/>
                <a:cs typeface="Microsoft Sans Serif"/>
              </a:rPr>
              <a:t>candidate</a:t>
            </a:r>
            <a:r>
              <a:rPr sz="3400" spc="-65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210" dirty="0">
                <a:solidFill>
                  <a:srgbClr val="F7F7F7"/>
                </a:solidFill>
                <a:latin typeface="Microsoft Sans Serif"/>
                <a:cs typeface="Microsoft Sans Serif"/>
              </a:rPr>
              <a:t>on</a:t>
            </a:r>
            <a:r>
              <a:rPr sz="3400" spc="-6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235" dirty="0">
                <a:solidFill>
                  <a:srgbClr val="F7F7F7"/>
                </a:solidFill>
                <a:latin typeface="Microsoft Sans Serif"/>
                <a:cs typeface="Microsoft Sans Serif"/>
              </a:rPr>
              <a:t>the </a:t>
            </a:r>
            <a:r>
              <a:rPr sz="3400" spc="-89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140" dirty="0">
                <a:solidFill>
                  <a:srgbClr val="F7F7F7"/>
                </a:solidFill>
                <a:latin typeface="Microsoft Sans Serif"/>
                <a:cs typeface="Microsoft Sans Serif"/>
              </a:rPr>
              <a:t>blank</a:t>
            </a:r>
            <a:r>
              <a:rPr sz="3400" spc="-65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190" dirty="0">
                <a:solidFill>
                  <a:srgbClr val="F7F7F7"/>
                </a:solidFill>
                <a:latin typeface="Microsoft Sans Serif"/>
                <a:cs typeface="Microsoft Sans Serif"/>
              </a:rPr>
              <a:t>ballot,this</a:t>
            </a:r>
            <a:r>
              <a:rPr sz="3400" spc="-6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7F7F7"/>
                </a:solidFill>
                <a:latin typeface="Microsoft Sans Serif"/>
                <a:cs typeface="Microsoft Sans Serif"/>
              </a:rPr>
              <a:t>machine</a:t>
            </a:r>
            <a:r>
              <a:rPr sz="3400" spc="-65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130" dirty="0">
                <a:solidFill>
                  <a:srgbClr val="F7F7F7"/>
                </a:solidFill>
                <a:latin typeface="Microsoft Sans Serif"/>
                <a:cs typeface="Microsoft Sans Serif"/>
              </a:rPr>
              <a:t>selects</a:t>
            </a:r>
            <a:r>
              <a:rPr sz="3400" spc="-6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235" dirty="0">
                <a:solidFill>
                  <a:srgbClr val="F7F7F7"/>
                </a:solidFill>
                <a:latin typeface="Microsoft Sans Serif"/>
                <a:cs typeface="Microsoft Sans Serif"/>
              </a:rPr>
              <a:t>the</a:t>
            </a:r>
            <a:r>
              <a:rPr sz="3400" spc="-65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7F7F7"/>
                </a:solidFill>
                <a:latin typeface="Microsoft Sans Serif"/>
                <a:cs typeface="Microsoft Sans Serif"/>
              </a:rPr>
              <a:t>darkest</a:t>
            </a:r>
            <a:r>
              <a:rPr sz="3400" spc="-6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140" dirty="0">
                <a:solidFill>
                  <a:srgbClr val="F7F7F7"/>
                </a:solidFill>
                <a:latin typeface="Microsoft Sans Serif"/>
                <a:cs typeface="Microsoft Sans Serif"/>
              </a:rPr>
              <a:t>mark</a:t>
            </a:r>
            <a:r>
              <a:rPr sz="3400" spc="-65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210" dirty="0">
                <a:solidFill>
                  <a:srgbClr val="F7F7F7"/>
                </a:solidFill>
                <a:latin typeface="Microsoft Sans Serif"/>
                <a:cs typeface="Microsoft Sans Serif"/>
              </a:rPr>
              <a:t>on</a:t>
            </a:r>
            <a:r>
              <a:rPr sz="3400" spc="-6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110" dirty="0">
                <a:solidFill>
                  <a:srgbClr val="F7F7F7"/>
                </a:solidFill>
                <a:latin typeface="Microsoft Sans Serif"/>
                <a:cs typeface="Microsoft Sans Serif"/>
              </a:rPr>
              <a:t>each</a:t>
            </a:r>
            <a:r>
              <a:rPr sz="3400" spc="-65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229" dirty="0">
                <a:solidFill>
                  <a:srgbClr val="F7F7F7"/>
                </a:solidFill>
                <a:latin typeface="Microsoft Sans Serif"/>
                <a:cs typeface="Microsoft Sans Serif"/>
              </a:rPr>
              <a:t>ballot</a:t>
            </a:r>
            <a:r>
              <a:rPr sz="3400" spc="-6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280" dirty="0">
                <a:solidFill>
                  <a:srgbClr val="F7F7F7"/>
                </a:solidFill>
                <a:latin typeface="Microsoft Sans Serif"/>
                <a:cs typeface="Microsoft Sans Serif"/>
              </a:rPr>
              <a:t>for</a:t>
            </a:r>
            <a:r>
              <a:rPr sz="3400" spc="-65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235" dirty="0">
                <a:solidFill>
                  <a:srgbClr val="F7F7F7"/>
                </a:solidFill>
                <a:latin typeface="Microsoft Sans Serif"/>
                <a:cs typeface="Microsoft Sans Serif"/>
              </a:rPr>
              <a:t>the</a:t>
            </a:r>
            <a:r>
              <a:rPr sz="3400" spc="-6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235" dirty="0">
                <a:solidFill>
                  <a:srgbClr val="F7F7F7"/>
                </a:solidFill>
                <a:latin typeface="Microsoft Sans Serif"/>
                <a:cs typeface="Microsoft Sans Serif"/>
              </a:rPr>
              <a:t>vote </a:t>
            </a:r>
            <a:r>
              <a:rPr sz="3400" spc="-89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229" dirty="0">
                <a:solidFill>
                  <a:srgbClr val="F7F7F7"/>
                </a:solidFill>
                <a:latin typeface="Microsoft Sans Serif"/>
                <a:cs typeface="Microsoft Sans Serif"/>
              </a:rPr>
              <a:t>then</a:t>
            </a:r>
            <a:r>
              <a:rPr sz="3400" spc="-75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204" dirty="0">
                <a:solidFill>
                  <a:srgbClr val="F7F7F7"/>
                </a:solidFill>
                <a:latin typeface="Microsoft Sans Serif"/>
                <a:cs typeface="Microsoft Sans Serif"/>
              </a:rPr>
              <a:t>computes</a:t>
            </a:r>
            <a:r>
              <a:rPr sz="3400" spc="-7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235" dirty="0">
                <a:solidFill>
                  <a:srgbClr val="F7F7F7"/>
                </a:solidFill>
                <a:latin typeface="Microsoft Sans Serif"/>
                <a:cs typeface="Microsoft Sans Serif"/>
              </a:rPr>
              <a:t>the</a:t>
            </a:r>
            <a:r>
              <a:rPr sz="3400" spc="-7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260" dirty="0">
                <a:solidFill>
                  <a:srgbClr val="F7F7F7"/>
                </a:solidFill>
                <a:latin typeface="Microsoft Sans Serif"/>
                <a:cs typeface="Microsoft Sans Serif"/>
              </a:rPr>
              <a:t>total</a:t>
            </a:r>
            <a:r>
              <a:rPr sz="3400" spc="-7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160" dirty="0">
                <a:solidFill>
                  <a:srgbClr val="F7F7F7"/>
                </a:solidFill>
                <a:latin typeface="Microsoft Sans Serif"/>
                <a:cs typeface="Microsoft Sans Serif"/>
              </a:rPr>
              <a:t>result.</a:t>
            </a:r>
            <a:endParaRPr sz="3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77711" y="762479"/>
            <a:ext cx="5524500" cy="1403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7400"/>
              </a:lnSpc>
              <a:spcBef>
                <a:spcPts val="95"/>
              </a:spcBef>
            </a:pPr>
            <a:r>
              <a:rPr sz="3850" spc="-15" dirty="0">
                <a:latin typeface="Tahoma"/>
                <a:cs typeface="Tahoma"/>
              </a:rPr>
              <a:t>D</a:t>
            </a:r>
            <a:r>
              <a:rPr sz="3850" spc="30" dirty="0">
                <a:latin typeface="Tahoma"/>
                <a:cs typeface="Tahoma"/>
              </a:rPr>
              <a:t>r</a:t>
            </a:r>
            <a:r>
              <a:rPr sz="3850" spc="45" dirty="0">
                <a:latin typeface="Tahoma"/>
                <a:cs typeface="Tahoma"/>
              </a:rPr>
              <a:t>a</a:t>
            </a:r>
            <a:r>
              <a:rPr sz="3850" spc="114" dirty="0">
                <a:latin typeface="Tahoma"/>
                <a:cs typeface="Tahoma"/>
              </a:rPr>
              <a:t>wb</a:t>
            </a:r>
            <a:r>
              <a:rPr sz="3850" spc="45" dirty="0">
                <a:latin typeface="Tahoma"/>
                <a:cs typeface="Tahoma"/>
              </a:rPr>
              <a:t>a</a:t>
            </a:r>
            <a:r>
              <a:rPr sz="3850" spc="170" dirty="0">
                <a:latin typeface="Tahoma"/>
                <a:cs typeface="Tahoma"/>
              </a:rPr>
              <a:t>c</a:t>
            </a:r>
            <a:r>
              <a:rPr sz="3850" spc="120" dirty="0">
                <a:latin typeface="Tahoma"/>
                <a:cs typeface="Tahoma"/>
              </a:rPr>
              <a:t>k</a:t>
            </a:r>
            <a:r>
              <a:rPr sz="3850" spc="170" dirty="0">
                <a:latin typeface="Tahoma"/>
                <a:cs typeface="Tahoma"/>
              </a:rPr>
              <a:t>s</a:t>
            </a:r>
            <a:r>
              <a:rPr sz="3850" spc="-290" dirty="0">
                <a:latin typeface="Tahoma"/>
                <a:cs typeface="Tahoma"/>
              </a:rPr>
              <a:t> </a:t>
            </a:r>
            <a:r>
              <a:rPr sz="3850" spc="75" dirty="0">
                <a:latin typeface="Tahoma"/>
                <a:cs typeface="Tahoma"/>
              </a:rPr>
              <a:t>o</a:t>
            </a:r>
            <a:r>
              <a:rPr sz="3850" spc="30" dirty="0">
                <a:latin typeface="Tahoma"/>
                <a:cs typeface="Tahoma"/>
              </a:rPr>
              <a:t>f</a:t>
            </a:r>
            <a:r>
              <a:rPr sz="3850" spc="-290" dirty="0">
                <a:latin typeface="Tahoma"/>
                <a:cs typeface="Tahoma"/>
              </a:rPr>
              <a:t> </a:t>
            </a:r>
            <a:r>
              <a:rPr sz="3850" spc="45" dirty="0">
                <a:latin typeface="Tahoma"/>
                <a:cs typeface="Tahoma"/>
              </a:rPr>
              <a:t>a</a:t>
            </a:r>
            <a:r>
              <a:rPr sz="3850" spc="55" dirty="0">
                <a:latin typeface="Tahoma"/>
                <a:cs typeface="Tahoma"/>
              </a:rPr>
              <a:t>n</a:t>
            </a:r>
            <a:r>
              <a:rPr sz="3850" spc="-290" dirty="0">
                <a:latin typeface="Tahoma"/>
                <a:cs typeface="Tahoma"/>
              </a:rPr>
              <a:t> </a:t>
            </a:r>
            <a:r>
              <a:rPr sz="3850" spc="100" dirty="0">
                <a:latin typeface="Tahoma"/>
                <a:cs typeface="Tahoma"/>
              </a:rPr>
              <a:t>e</a:t>
            </a:r>
            <a:r>
              <a:rPr sz="3850" spc="55" dirty="0">
                <a:latin typeface="Tahoma"/>
                <a:cs typeface="Tahoma"/>
              </a:rPr>
              <a:t>x</a:t>
            </a:r>
            <a:r>
              <a:rPr sz="3850" spc="85" dirty="0">
                <a:latin typeface="Tahoma"/>
                <a:cs typeface="Tahoma"/>
              </a:rPr>
              <a:t>i</a:t>
            </a:r>
            <a:r>
              <a:rPr sz="3850" spc="165" dirty="0">
                <a:latin typeface="Tahoma"/>
                <a:cs typeface="Tahoma"/>
              </a:rPr>
              <a:t>s</a:t>
            </a:r>
            <a:r>
              <a:rPr sz="3850" spc="70" dirty="0">
                <a:latin typeface="Tahoma"/>
                <a:cs typeface="Tahoma"/>
              </a:rPr>
              <a:t>t</a:t>
            </a:r>
            <a:r>
              <a:rPr sz="3850" spc="85" dirty="0">
                <a:latin typeface="Tahoma"/>
                <a:cs typeface="Tahoma"/>
              </a:rPr>
              <a:t>i</a:t>
            </a:r>
            <a:r>
              <a:rPr sz="3850" spc="50" dirty="0">
                <a:latin typeface="Tahoma"/>
                <a:cs typeface="Tahoma"/>
              </a:rPr>
              <a:t>n</a:t>
            </a:r>
            <a:r>
              <a:rPr sz="3850" spc="-60" dirty="0">
                <a:latin typeface="Tahoma"/>
                <a:cs typeface="Tahoma"/>
              </a:rPr>
              <a:t>g  </a:t>
            </a:r>
            <a:r>
              <a:rPr sz="3850" spc="110" dirty="0">
                <a:latin typeface="Tahoma"/>
                <a:cs typeface="Tahoma"/>
              </a:rPr>
              <a:t>system</a:t>
            </a:r>
            <a:endParaRPr sz="385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32076" y="1120769"/>
            <a:ext cx="833755" cy="854075"/>
            <a:chOff x="1032076" y="1120769"/>
            <a:chExt cx="833755" cy="854075"/>
          </a:xfrm>
        </p:grpSpPr>
        <p:sp>
          <p:nvSpPr>
            <p:cNvPr id="4" name="object 4"/>
            <p:cNvSpPr/>
            <p:nvPr/>
          </p:nvSpPr>
          <p:spPr>
            <a:xfrm>
              <a:off x="1032076" y="1120769"/>
              <a:ext cx="833755" cy="854075"/>
            </a:xfrm>
            <a:custGeom>
              <a:avLst/>
              <a:gdLst/>
              <a:ahLst/>
              <a:cxnLst/>
              <a:rect l="l" t="t" r="r" b="b"/>
              <a:pathLst>
                <a:path w="833755" h="854075">
                  <a:moveTo>
                    <a:pt x="416815" y="853508"/>
                  </a:moveTo>
                  <a:lnTo>
                    <a:pt x="6770" y="447460"/>
                  </a:lnTo>
                  <a:lnTo>
                    <a:pt x="4313" y="443807"/>
                  </a:lnTo>
                  <a:lnTo>
                    <a:pt x="862" y="435534"/>
                  </a:lnTo>
                  <a:lnTo>
                    <a:pt x="0" y="431228"/>
                  </a:lnTo>
                  <a:lnTo>
                    <a:pt x="0" y="422278"/>
                  </a:lnTo>
                  <a:lnTo>
                    <a:pt x="862" y="417972"/>
                  </a:lnTo>
                  <a:lnTo>
                    <a:pt x="4313" y="409700"/>
                  </a:lnTo>
                  <a:lnTo>
                    <a:pt x="6770" y="406046"/>
                  </a:lnTo>
                  <a:lnTo>
                    <a:pt x="416815" y="0"/>
                  </a:lnTo>
                  <a:lnTo>
                    <a:pt x="720316" y="300532"/>
                  </a:lnTo>
                  <a:lnTo>
                    <a:pt x="416815" y="300532"/>
                  </a:lnTo>
                  <a:lnTo>
                    <a:pt x="289389" y="426712"/>
                  </a:lnTo>
                  <a:lnTo>
                    <a:pt x="416815" y="552892"/>
                  </a:lnTo>
                  <a:lnTo>
                    <a:pt x="720390" y="552892"/>
                  </a:lnTo>
                  <a:lnTo>
                    <a:pt x="416815" y="853508"/>
                  </a:lnTo>
                  <a:close/>
                </a:path>
                <a:path w="833755" h="854075">
                  <a:moveTo>
                    <a:pt x="720390" y="552892"/>
                  </a:moveTo>
                  <a:lnTo>
                    <a:pt x="416815" y="552892"/>
                  </a:lnTo>
                  <a:lnTo>
                    <a:pt x="544242" y="426712"/>
                  </a:lnTo>
                  <a:lnTo>
                    <a:pt x="416815" y="300532"/>
                  </a:lnTo>
                  <a:lnTo>
                    <a:pt x="720316" y="300532"/>
                  </a:lnTo>
                  <a:lnTo>
                    <a:pt x="826860" y="406047"/>
                  </a:lnTo>
                  <a:lnTo>
                    <a:pt x="829317" y="409700"/>
                  </a:lnTo>
                  <a:lnTo>
                    <a:pt x="832768" y="417973"/>
                  </a:lnTo>
                  <a:lnTo>
                    <a:pt x="833630" y="422278"/>
                  </a:lnTo>
                  <a:lnTo>
                    <a:pt x="833630" y="431228"/>
                  </a:lnTo>
                  <a:lnTo>
                    <a:pt x="832767" y="435534"/>
                  </a:lnTo>
                  <a:lnTo>
                    <a:pt x="829317" y="443807"/>
                  </a:lnTo>
                  <a:lnTo>
                    <a:pt x="826860" y="447460"/>
                  </a:lnTo>
                  <a:lnTo>
                    <a:pt x="720390" y="552892"/>
                  </a:lnTo>
                  <a:close/>
                </a:path>
              </a:pathLst>
            </a:custGeom>
            <a:solidFill>
              <a:srgbClr val="25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8283" y="1122602"/>
              <a:ext cx="560036" cy="846639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4417" y="5426068"/>
            <a:ext cx="8715374" cy="422909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9949228" y="0"/>
            <a:ext cx="8338820" cy="9982200"/>
            <a:chOff x="9949228" y="0"/>
            <a:chExt cx="8338820" cy="998220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32549" y="0"/>
              <a:ext cx="7355451" cy="819859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49228" y="5095729"/>
              <a:ext cx="7505699" cy="488632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016000" y="2573299"/>
            <a:ext cx="12204065" cy="2806700"/>
          </a:xfrm>
          <a:prstGeom prst="rect">
            <a:avLst/>
          </a:prstGeom>
        </p:spPr>
        <p:txBody>
          <a:bodyPr vert="horz" wrap="square" lIns="0" tIns="235585" rIns="0" bIns="0" rtlCol="0">
            <a:spAutoFit/>
          </a:bodyPr>
          <a:lstStyle/>
          <a:p>
            <a:pPr marL="314325" indent="-302260">
              <a:lnSpc>
                <a:spcPct val="100000"/>
              </a:lnSpc>
              <a:spcBef>
                <a:spcPts val="1855"/>
              </a:spcBef>
              <a:buSzPct val="96774"/>
              <a:buAutoNum type="arabicPeriod"/>
              <a:tabLst>
                <a:tab pos="314960" algn="l"/>
              </a:tabLst>
            </a:pPr>
            <a:r>
              <a:rPr sz="3100" spc="-60" dirty="0">
                <a:solidFill>
                  <a:srgbClr val="F7F7F7"/>
                </a:solidFill>
                <a:latin typeface="Verdana"/>
                <a:cs typeface="Verdana"/>
              </a:rPr>
              <a:t>Need</a:t>
            </a:r>
            <a:r>
              <a:rPr sz="3100" spc="-38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90" dirty="0">
                <a:solidFill>
                  <a:srgbClr val="F7F7F7"/>
                </a:solidFill>
                <a:latin typeface="Verdana"/>
                <a:cs typeface="Verdana"/>
              </a:rPr>
              <a:t>number</a:t>
            </a:r>
            <a:r>
              <a:rPr sz="3100" spc="-38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10" dirty="0">
                <a:solidFill>
                  <a:srgbClr val="F7F7F7"/>
                </a:solidFill>
                <a:latin typeface="Verdana"/>
                <a:cs typeface="Verdana"/>
              </a:rPr>
              <a:t>of</a:t>
            </a:r>
            <a:r>
              <a:rPr sz="3100" spc="-38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15" dirty="0">
                <a:solidFill>
                  <a:srgbClr val="F7F7F7"/>
                </a:solidFill>
                <a:latin typeface="Verdana"/>
                <a:cs typeface="Verdana"/>
              </a:rPr>
              <a:t>staff</a:t>
            </a:r>
            <a:r>
              <a:rPr sz="3100" spc="-37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25" dirty="0">
                <a:solidFill>
                  <a:srgbClr val="F7F7F7"/>
                </a:solidFill>
                <a:latin typeface="Verdana"/>
                <a:cs typeface="Verdana"/>
              </a:rPr>
              <a:t>to</a:t>
            </a:r>
            <a:r>
              <a:rPr sz="3100" spc="-38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10" dirty="0">
                <a:solidFill>
                  <a:srgbClr val="F7F7F7"/>
                </a:solidFill>
                <a:latin typeface="Verdana"/>
                <a:cs typeface="Verdana"/>
              </a:rPr>
              <a:t>conduct</a:t>
            </a:r>
            <a:r>
              <a:rPr sz="3100" spc="-38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55" dirty="0">
                <a:solidFill>
                  <a:srgbClr val="F7F7F7"/>
                </a:solidFill>
                <a:latin typeface="Verdana"/>
                <a:cs typeface="Verdana"/>
              </a:rPr>
              <a:t>voting</a:t>
            </a:r>
            <a:endParaRPr sz="3100">
              <a:latin typeface="Verdana"/>
              <a:cs typeface="Verdana"/>
            </a:endParaRPr>
          </a:p>
          <a:p>
            <a:pPr marL="12700" marR="5080">
              <a:lnSpc>
                <a:spcPct val="147200"/>
              </a:lnSpc>
              <a:buSzPct val="96774"/>
              <a:buAutoNum type="arabicPeriod"/>
              <a:tabLst>
                <a:tab pos="351155" algn="l"/>
              </a:tabLst>
            </a:pPr>
            <a:r>
              <a:rPr sz="3100" spc="-75" dirty="0">
                <a:solidFill>
                  <a:srgbClr val="F7F7F7"/>
                </a:solidFill>
                <a:latin typeface="Verdana"/>
                <a:cs typeface="Verdana"/>
              </a:rPr>
              <a:t>Sometimes</a:t>
            </a:r>
            <a:r>
              <a:rPr sz="3100" spc="-37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30" dirty="0">
                <a:solidFill>
                  <a:srgbClr val="F7F7F7"/>
                </a:solidFill>
                <a:latin typeface="Verdana"/>
                <a:cs typeface="Verdana"/>
              </a:rPr>
              <a:t>counting</a:t>
            </a:r>
            <a:r>
              <a:rPr sz="3100" spc="-37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70" dirty="0">
                <a:solidFill>
                  <a:srgbClr val="F7F7F7"/>
                </a:solidFill>
                <a:latin typeface="Verdana"/>
                <a:cs typeface="Verdana"/>
              </a:rPr>
              <a:t>mistakes</a:t>
            </a:r>
            <a:r>
              <a:rPr sz="3100" spc="-36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10" dirty="0">
                <a:solidFill>
                  <a:srgbClr val="F7F7F7"/>
                </a:solidFill>
                <a:latin typeface="Verdana"/>
                <a:cs typeface="Verdana"/>
              </a:rPr>
              <a:t>also</a:t>
            </a:r>
            <a:r>
              <a:rPr sz="3100" spc="-37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35" dirty="0">
                <a:solidFill>
                  <a:srgbClr val="F7F7F7"/>
                </a:solidFill>
                <a:latin typeface="Verdana"/>
                <a:cs typeface="Verdana"/>
              </a:rPr>
              <a:t>happens</a:t>
            </a:r>
            <a:r>
              <a:rPr sz="3100" spc="-37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85" dirty="0">
                <a:solidFill>
                  <a:srgbClr val="F7F7F7"/>
                </a:solidFill>
                <a:latin typeface="Verdana"/>
                <a:cs typeface="Verdana"/>
              </a:rPr>
              <a:t>during</a:t>
            </a:r>
            <a:r>
              <a:rPr sz="3100" spc="-36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30" dirty="0">
                <a:solidFill>
                  <a:srgbClr val="F7F7F7"/>
                </a:solidFill>
                <a:latin typeface="Verdana"/>
                <a:cs typeface="Verdana"/>
              </a:rPr>
              <a:t>counting</a:t>
            </a:r>
            <a:r>
              <a:rPr sz="3100" spc="-37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10" dirty="0">
                <a:solidFill>
                  <a:srgbClr val="F7F7F7"/>
                </a:solidFill>
                <a:latin typeface="Verdana"/>
                <a:cs typeface="Verdana"/>
              </a:rPr>
              <a:t>of </a:t>
            </a:r>
            <a:r>
              <a:rPr sz="3100" spc="-107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100" dirty="0">
                <a:solidFill>
                  <a:srgbClr val="F7F7F7"/>
                </a:solidFill>
                <a:latin typeface="Verdana"/>
                <a:cs typeface="Verdana"/>
              </a:rPr>
              <a:t>votes.</a:t>
            </a:r>
            <a:endParaRPr sz="3100">
              <a:latin typeface="Verdana"/>
              <a:cs typeface="Verdana"/>
            </a:endParaRPr>
          </a:p>
          <a:p>
            <a:pPr marL="351790" indent="-339725">
              <a:lnSpc>
                <a:spcPct val="100000"/>
              </a:lnSpc>
              <a:spcBef>
                <a:spcPts val="1755"/>
              </a:spcBef>
              <a:buSzPct val="96774"/>
              <a:buAutoNum type="arabicPeriod"/>
              <a:tabLst>
                <a:tab pos="352425" algn="l"/>
              </a:tabLst>
            </a:pPr>
            <a:r>
              <a:rPr sz="3100" spc="-95" dirty="0">
                <a:solidFill>
                  <a:srgbClr val="F7F7F7"/>
                </a:solidFill>
                <a:latin typeface="Verdana"/>
                <a:cs typeface="Verdana"/>
              </a:rPr>
              <a:t>Voters</a:t>
            </a:r>
            <a:r>
              <a:rPr sz="3100" spc="-38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45" dirty="0">
                <a:solidFill>
                  <a:srgbClr val="F7F7F7"/>
                </a:solidFill>
                <a:latin typeface="Verdana"/>
                <a:cs typeface="Verdana"/>
              </a:rPr>
              <a:t>need</a:t>
            </a:r>
            <a:r>
              <a:rPr sz="3100" spc="-38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25" dirty="0">
                <a:solidFill>
                  <a:srgbClr val="F7F7F7"/>
                </a:solidFill>
                <a:latin typeface="Verdana"/>
                <a:cs typeface="Verdana"/>
              </a:rPr>
              <a:t>to</a:t>
            </a:r>
            <a:r>
              <a:rPr sz="3100" spc="-37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45" dirty="0">
                <a:solidFill>
                  <a:srgbClr val="F7F7F7"/>
                </a:solidFill>
                <a:latin typeface="Verdana"/>
                <a:cs typeface="Verdana"/>
              </a:rPr>
              <a:t>spend</a:t>
            </a:r>
            <a:r>
              <a:rPr sz="3100" spc="-38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60" dirty="0">
                <a:solidFill>
                  <a:srgbClr val="F7F7F7"/>
                </a:solidFill>
                <a:latin typeface="Verdana"/>
                <a:cs typeface="Verdana"/>
              </a:rPr>
              <a:t>a</a:t>
            </a:r>
            <a:r>
              <a:rPr sz="3100" spc="-38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25" dirty="0">
                <a:solidFill>
                  <a:srgbClr val="F7F7F7"/>
                </a:solidFill>
                <a:latin typeface="Verdana"/>
                <a:cs typeface="Verdana"/>
              </a:rPr>
              <a:t>lot</a:t>
            </a:r>
            <a:r>
              <a:rPr sz="3100" spc="-37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10" dirty="0">
                <a:solidFill>
                  <a:srgbClr val="F7F7F7"/>
                </a:solidFill>
                <a:latin typeface="Verdana"/>
                <a:cs typeface="Verdana"/>
              </a:rPr>
              <a:t>of</a:t>
            </a:r>
            <a:r>
              <a:rPr sz="3100" spc="-38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45" dirty="0">
                <a:solidFill>
                  <a:srgbClr val="F7F7F7"/>
                </a:solidFill>
                <a:latin typeface="Verdana"/>
                <a:cs typeface="Verdana"/>
              </a:rPr>
              <a:t>time</a:t>
            </a:r>
            <a:r>
              <a:rPr sz="3100" spc="-38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75" dirty="0">
                <a:solidFill>
                  <a:srgbClr val="F7F7F7"/>
                </a:solidFill>
                <a:latin typeface="Verdana"/>
                <a:cs typeface="Verdana"/>
              </a:rPr>
              <a:t>in</a:t>
            </a:r>
            <a:r>
              <a:rPr sz="3100" spc="-37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60" dirty="0">
                <a:solidFill>
                  <a:srgbClr val="F7F7F7"/>
                </a:solidFill>
                <a:latin typeface="Verdana"/>
                <a:cs typeface="Verdana"/>
              </a:rPr>
              <a:t>queue</a:t>
            </a:r>
            <a:r>
              <a:rPr sz="3100" spc="-38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25" dirty="0">
                <a:solidFill>
                  <a:srgbClr val="F7F7F7"/>
                </a:solidFill>
                <a:latin typeface="Verdana"/>
                <a:cs typeface="Verdana"/>
              </a:rPr>
              <a:t>to</a:t>
            </a:r>
            <a:r>
              <a:rPr sz="3100" spc="-37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30" dirty="0">
                <a:solidFill>
                  <a:srgbClr val="F7F7F7"/>
                </a:solidFill>
                <a:latin typeface="Verdana"/>
                <a:cs typeface="Verdana"/>
              </a:rPr>
              <a:t>cast</a:t>
            </a:r>
            <a:r>
              <a:rPr sz="3100" spc="-38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90" dirty="0">
                <a:solidFill>
                  <a:srgbClr val="F7F7F7"/>
                </a:solidFill>
                <a:latin typeface="Verdana"/>
                <a:cs typeface="Verdana"/>
              </a:rPr>
              <a:t>their</a:t>
            </a:r>
            <a:r>
              <a:rPr sz="3100" spc="-38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100" spc="-105" dirty="0">
                <a:solidFill>
                  <a:srgbClr val="F7F7F7"/>
                </a:solidFill>
                <a:latin typeface="Verdana"/>
                <a:cs typeface="Verdana"/>
              </a:rPr>
              <a:t>vote.</a:t>
            </a:r>
            <a:endParaRPr sz="3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5621" y="1680067"/>
            <a:ext cx="4391660" cy="573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600" spc="130" dirty="0">
                <a:latin typeface="Tahoma"/>
                <a:cs typeface="Tahoma"/>
              </a:rPr>
              <a:t>N</a:t>
            </a:r>
            <a:r>
              <a:rPr sz="3600" spc="70" dirty="0">
                <a:latin typeface="Tahoma"/>
                <a:cs typeface="Tahoma"/>
              </a:rPr>
              <a:t>ee</a:t>
            </a:r>
            <a:r>
              <a:rPr sz="3600" spc="90" dirty="0">
                <a:latin typeface="Tahoma"/>
                <a:cs typeface="Tahoma"/>
              </a:rPr>
              <a:t>d</a:t>
            </a:r>
            <a:r>
              <a:rPr sz="3600" spc="-280" dirty="0">
                <a:latin typeface="Tahoma"/>
                <a:cs typeface="Tahoma"/>
              </a:rPr>
              <a:t> </a:t>
            </a:r>
            <a:r>
              <a:rPr sz="3600" spc="10" dirty="0">
                <a:latin typeface="Tahoma"/>
                <a:cs typeface="Tahoma"/>
              </a:rPr>
              <a:t>f</a:t>
            </a:r>
            <a:r>
              <a:rPr sz="3600" spc="50" dirty="0">
                <a:latin typeface="Tahoma"/>
                <a:cs typeface="Tahoma"/>
              </a:rPr>
              <a:t>o</a:t>
            </a:r>
            <a:r>
              <a:rPr sz="3600" spc="20" dirty="0">
                <a:latin typeface="Tahoma"/>
                <a:cs typeface="Tahoma"/>
              </a:rPr>
              <a:t>r</a:t>
            </a:r>
            <a:r>
              <a:rPr sz="3600" spc="-280" dirty="0">
                <a:latin typeface="Tahoma"/>
                <a:cs typeface="Tahoma"/>
              </a:rPr>
              <a:t> </a:t>
            </a:r>
            <a:r>
              <a:rPr sz="3600" spc="25" dirty="0">
                <a:latin typeface="Tahoma"/>
                <a:cs typeface="Tahoma"/>
              </a:rPr>
              <a:t>n</a:t>
            </a:r>
            <a:r>
              <a:rPr sz="3600" spc="70" dirty="0">
                <a:latin typeface="Tahoma"/>
                <a:cs typeface="Tahoma"/>
              </a:rPr>
              <a:t>e</a:t>
            </a:r>
            <a:r>
              <a:rPr sz="3600" spc="85" dirty="0">
                <a:latin typeface="Tahoma"/>
                <a:cs typeface="Tahoma"/>
              </a:rPr>
              <a:t>w</a:t>
            </a:r>
            <a:r>
              <a:rPr sz="3600" spc="-280" dirty="0">
                <a:latin typeface="Tahoma"/>
                <a:cs typeface="Tahoma"/>
              </a:rPr>
              <a:t> </a:t>
            </a:r>
            <a:r>
              <a:rPr sz="3600" spc="75" dirty="0">
                <a:latin typeface="Tahoma"/>
                <a:cs typeface="Tahoma"/>
              </a:rPr>
              <a:t>S</a:t>
            </a:r>
            <a:r>
              <a:rPr sz="3600" spc="-5" dirty="0">
                <a:latin typeface="Tahoma"/>
                <a:cs typeface="Tahoma"/>
              </a:rPr>
              <a:t>y</a:t>
            </a:r>
            <a:r>
              <a:rPr sz="3600" spc="135" dirty="0">
                <a:latin typeface="Tahoma"/>
                <a:cs typeface="Tahoma"/>
              </a:rPr>
              <a:t>s</a:t>
            </a:r>
            <a:r>
              <a:rPr sz="3600" spc="50" dirty="0">
                <a:latin typeface="Tahoma"/>
                <a:cs typeface="Tahoma"/>
              </a:rPr>
              <a:t>t</a:t>
            </a:r>
            <a:r>
              <a:rPr sz="3600" spc="70" dirty="0">
                <a:latin typeface="Tahoma"/>
                <a:cs typeface="Tahoma"/>
              </a:rPr>
              <a:t>e</a:t>
            </a:r>
            <a:r>
              <a:rPr sz="3600" spc="110" dirty="0">
                <a:latin typeface="Tahoma"/>
                <a:cs typeface="Tahoma"/>
              </a:rPr>
              <a:t>m</a:t>
            </a:r>
            <a:endParaRPr sz="36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96229" y="1603631"/>
            <a:ext cx="772160" cy="790575"/>
            <a:chOff x="1196229" y="1603631"/>
            <a:chExt cx="772160" cy="790575"/>
          </a:xfrm>
        </p:grpSpPr>
        <p:sp>
          <p:nvSpPr>
            <p:cNvPr id="4" name="object 4"/>
            <p:cNvSpPr/>
            <p:nvPr/>
          </p:nvSpPr>
          <p:spPr>
            <a:xfrm>
              <a:off x="1196229" y="1603631"/>
              <a:ext cx="772160" cy="790575"/>
            </a:xfrm>
            <a:custGeom>
              <a:avLst/>
              <a:gdLst/>
              <a:ahLst/>
              <a:cxnLst/>
              <a:rect l="l" t="t" r="r" b="b"/>
              <a:pathLst>
                <a:path w="772160" h="790575">
                  <a:moveTo>
                    <a:pt x="385781" y="789959"/>
                  </a:moveTo>
                  <a:lnTo>
                    <a:pt x="6266" y="414144"/>
                  </a:lnTo>
                  <a:lnTo>
                    <a:pt x="3992" y="410763"/>
                  </a:lnTo>
                  <a:lnTo>
                    <a:pt x="798" y="403106"/>
                  </a:lnTo>
                  <a:lnTo>
                    <a:pt x="0" y="399121"/>
                  </a:lnTo>
                  <a:lnTo>
                    <a:pt x="0" y="390837"/>
                  </a:lnTo>
                  <a:lnTo>
                    <a:pt x="798" y="386852"/>
                  </a:lnTo>
                  <a:lnTo>
                    <a:pt x="3992" y="379195"/>
                  </a:lnTo>
                  <a:lnTo>
                    <a:pt x="6266" y="375814"/>
                  </a:lnTo>
                  <a:lnTo>
                    <a:pt x="385781" y="0"/>
                  </a:lnTo>
                  <a:lnTo>
                    <a:pt x="666684" y="278155"/>
                  </a:lnTo>
                  <a:lnTo>
                    <a:pt x="385781" y="278155"/>
                  </a:lnTo>
                  <a:lnTo>
                    <a:pt x="267842" y="394941"/>
                  </a:lnTo>
                  <a:lnTo>
                    <a:pt x="385781" y="511726"/>
                  </a:lnTo>
                  <a:lnTo>
                    <a:pt x="666753" y="511726"/>
                  </a:lnTo>
                  <a:lnTo>
                    <a:pt x="385781" y="789959"/>
                  </a:lnTo>
                  <a:close/>
                </a:path>
                <a:path w="772160" h="790575">
                  <a:moveTo>
                    <a:pt x="666753" y="511726"/>
                  </a:moveTo>
                  <a:lnTo>
                    <a:pt x="385781" y="511726"/>
                  </a:lnTo>
                  <a:lnTo>
                    <a:pt x="503720" y="394941"/>
                  </a:lnTo>
                  <a:lnTo>
                    <a:pt x="385781" y="278155"/>
                  </a:lnTo>
                  <a:lnTo>
                    <a:pt x="666684" y="278155"/>
                  </a:lnTo>
                  <a:lnTo>
                    <a:pt x="765296" y="375814"/>
                  </a:lnTo>
                  <a:lnTo>
                    <a:pt x="767570" y="379196"/>
                  </a:lnTo>
                  <a:lnTo>
                    <a:pt x="770764" y="386852"/>
                  </a:lnTo>
                  <a:lnTo>
                    <a:pt x="771562" y="390837"/>
                  </a:lnTo>
                  <a:lnTo>
                    <a:pt x="771562" y="399121"/>
                  </a:lnTo>
                  <a:lnTo>
                    <a:pt x="770763" y="403106"/>
                  </a:lnTo>
                  <a:lnTo>
                    <a:pt x="767570" y="410763"/>
                  </a:lnTo>
                  <a:lnTo>
                    <a:pt x="765296" y="414145"/>
                  </a:lnTo>
                  <a:lnTo>
                    <a:pt x="666753" y="511726"/>
                  </a:lnTo>
                  <a:close/>
                </a:path>
              </a:pathLst>
            </a:custGeom>
            <a:solidFill>
              <a:srgbClr val="25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2296" y="1605328"/>
              <a:ext cx="518338" cy="788185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32548" y="1"/>
            <a:ext cx="7355451" cy="819859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80404" y="3208180"/>
            <a:ext cx="14392275" cy="39046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500" spc="-125" dirty="0">
                <a:solidFill>
                  <a:srgbClr val="F7F7F7"/>
                </a:solidFill>
                <a:latin typeface="Verdana"/>
                <a:cs typeface="Verdana"/>
              </a:rPr>
              <a:t>N</a:t>
            </a:r>
            <a:r>
              <a:rPr sz="3500" spc="-40" dirty="0">
                <a:solidFill>
                  <a:srgbClr val="F7F7F7"/>
                </a:solidFill>
                <a:latin typeface="Verdana"/>
                <a:cs typeface="Verdana"/>
              </a:rPr>
              <a:t>o</a:t>
            </a:r>
            <a:r>
              <a:rPr sz="3500" spc="5" dirty="0">
                <a:solidFill>
                  <a:srgbClr val="F7F7F7"/>
                </a:solidFill>
                <a:latin typeface="Verdana"/>
                <a:cs typeface="Verdana"/>
              </a:rPr>
              <a:t>w</a:t>
            </a:r>
            <a:r>
              <a:rPr sz="3500" spc="-42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500" dirty="0">
                <a:solidFill>
                  <a:srgbClr val="F7F7F7"/>
                </a:solidFill>
                <a:latin typeface="Verdana"/>
                <a:cs typeface="Verdana"/>
              </a:rPr>
              <a:t>w</a:t>
            </a:r>
            <a:r>
              <a:rPr sz="3500" spc="-40" dirty="0">
                <a:solidFill>
                  <a:srgbClr val="F7F7F7"/>
                </a:solidFill>
                <a:latin typeface="Verdana"/>
                <a:cs typeface="Verdana"/>
              </a:rPr>
              <a:t>e</a:t>
            </a:r>
            <a:r>
              <a:rPr sz="3500" spc="-42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500" spc="-70" dirty="0">
                <a:solidFill>
                  <a:srgbClr val="F7F7F7"/>
                </a:solidFill>
                <a:latin typeface="Verdana"/>
                <a:cs typeface="Verdana"/>
              </a:rPr>
              <a:t>n</a:t>
            </a:r>
            <a:r>
              <a:rPr sz="3500" spc="-45" dirty="0">
                <a:solidFill>
                  <a:srgbClr val="F7F7F7"/>
                </a:solidFill>
                <a:latin typeface="Verdana"/>
                <a:cs typeface="Verdana"/>
              </a:rPr>
              <a:t>ee</a:t>
            </a:r>
            <a:r>
              <a:rPr sz="3500" spc="-10" dirty="0">
                <a:solidFill>
                  <a:srgbClr val="F7F7F7"/>
                </a:solidFill>
                <a:latin typeface="Verdana"/>
                <a:cs typeface="Verdana"/>
              </a:rPr>
              <a:t>d</a:t>
            </a:r>
            <a:r>
              <a:rPr sz="3500" spc="-42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500" spc="75" dirty="0">
                <a:solidFill>
                  <a:srgbClr val="F7F7F7"/>
                </a:solidFill>
                <a:latin typeface="Verdana"/>
                <a:cs typeface="Verdana"/>
              </a:rPr>
              <a:t>a</a:t>
            </a:r>
            <a:r>
              <a:rPr sz="3500" spc="-42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500" spc="-70" dirty="0">
                <a:solidFill>
                  <a:srgbClr val="F7F7F7"/>
                </a:solidFill>
                <a:latin typeface="Verdana"/>
                <a:cs typeface="Verdana"/>
              </a:rPr>
              <a:t>n</a:t>
            </a:r>
            <a:r>
              <a:rPr sz="3500" spc="-45" dirty="0">
                <a:solidFill>
                  <a:srgbClr val="F7F7F7"/>
                </a:solidFill>
                <a:latin typeface="Verdana"/>
                <a:cs typeface="Verdana"/>
              </a:rPr>
              <a:t>e</a:t>
            </a:r>
            <a:r>
              <a:rPr sz="3500" spc="5" dirty="0">
                <a:solidFill>
                  <a:srgbClr val="F7F7F7"/>
                </a:solidFill>
                <a:latin typeface="Verdana"/>
                <a:cs typeface="Verdana"/>
              </a:rPr>
              <a:t>w</a:t>
            </a:r>
            <a:r>
              <a:rPr sz="3500" spc="-42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500" spc="-90" dirty="0">
                <a:solidFill>
                  <a:srgbClr val="F7F7F7"/>
                </a:solidFill>
                <a:latin typeface="Verdana"/>
                <a:cs typeface="Verdana"/>
              </a:rPr>
              <a:t>s</a:t>
            </a:r>
            <a:r>
              <a:rPr sz="3500" spc="-190" dirty="0">
                <a:solidFill>
                  <a:srgbClr val="F7F7F7"/>
                </a:solidFill>
                <a:latin typeface="Verdana"/>
                <a:cs typeface="Verdana"/>
              </a:rPr>
              <a:t>y</a:t>
            </a:r>
            <a:r>
              <a:rPr sz="3500" spc="-90" dirty="0">
                <a:solidFill>
                  <a:srgbClr val="F7F7F7"/>
                </a:solidFill>
                <a:latin typeface="Verdana"/>
                <a:cs typeface="Verdana"/>
              </a:rPr>
              <a:t>s</a:t>
            </a:r>
            <a:r>
              <a:rPr sz="3500" spc="-5" dirty="0">
                <a:solidFill>
                  <a:srgbClr val="F7F7F7"/>
                </a:solidFill>
                <a:latin typeface="Verdana"/>
                <a:cs typeface="Verdana"/>
              </a:rPr>
              <a:t>t</a:t>
            </a:r>
            <a:r>
              <a:rPr sz="3500" spc="-45" dirty="0">
                <a:solidFill>
                  <a:srgbClr val="F7F7F7"/>
                </a:solidFill>
                <a:latin typeface="Verdana"/>
                <a:cs typeface="Verdana"/>
              </a:rPr>
              <a:t>e</a:t>
            </a:r>
            <a:r>
              <a:rPr sz="3500" spc="-40" dirty="0">
                <a:solidFill>
                  <a:srgbClr val="F7F7F7"/>
                </a:solidFill>
                <a:latin typeface="Verdana"/>
                <a:cs typeface="Verdana"/>
              </a:rPr>
              <a:t>m</a:t>
            </a:r>
            <a:r>
              <a:rPr sz="3500" spc="-42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500" spc="-5" dirty="0">
                <a:solidFill>
                  <a:srgbClr val="F7F7F7"/>
                </a:solidFill>
                <a:latin typeface="Verdana"/>
                <a:cs typeface="Verdana"/>
              </a:rPr>
              <a:t>t</a:t>
            </a:r>
            <a:r>
              <a:rPr sz="3500" spc="-35" dirty="0">
                <a:solidFill>
                  <a:srgbClr val="F7F7F7"/>
                </a:solidFill>
                <a:latin typeface="Verdana"/>
                <a:cs typeface="Verdana"/>
              </a:rPr>
              <a:t>o</a:t>
            </a:r>
            <a:r>
              <a:rPr sz="3500" spc="-42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500" spc="-40" dirty="0">
                <a:solidFill>
                  <a:srgbClr val="F7F7F7"/>
                </a:solidFill>
                <a:latin typeface="Verdana"/>
                <a:cs typeface="Verdana"/>
              </a:rPr>
              <a:t>o</a:t>
            </a:r>
            <a:r>
              <a:rPr sz="3500" spc="-135" dirty="0">
                <a:solidFill>
                  <a:srgbClr val="F7F7F7"/>
                </a:solidFill>
                <a:latin typeface="Verdana"/>
                <a:cs typeface="Verdana"/>
              </a:rPr>
              <a:t>v</a:t>
            </a:r>
            <a:r>
              <a:rPr sz="3500" spc="-45" dirty="0">
                <a:solidFill>
                  <a:srgbClr val="F7F7F7"/>
                </a:solidFill>
                <a:latin typeface="Verdana"/>
                <a:cs typeface="Verdana"/>
              </a:rPr>
              <a:t>e</a:t>
            </a:r>
            <a:r>
              <a:rPr sz="3500" spc="-260" dirty="0">
                <a:solidFill>
                  <a:srgbClr val="F7F7F7"/>
                </a:solidFill>
                <a:latin typeface="Verdana"/>
                <a:cs typeface="Verdana"/>
              </a:rPr>
              <a:t>r</a:t>
            </a:r>
            <a:r>
              <a:rPr sz="3500" spc="195" dirty="0">
                <a:solidFill>
                  <a:srgbClr val="F7F7F7"/>
                </a:solidFill>
                <a:latin typeface="Verdana"/>
                <a:cs typeface="Verdana"/>
              </a:rPr>
              <a:t>c</a:t>
            </a:r>
            <a:r>
              <a:rPr sz="3500" spc="-40" dirty="0">
                <a:solidFill>
                  <a:srgbClr val="F7F7F7"/>
                </a:solidFill>
                <a:latin typeface="Verdana"/>
                <a:cs typeface="Verdana"/>
              </a:rPr>
              <a:t>o</a:t>
            </a:r>
            <a:r>
              <a:rPr sz="3500" spc="-45" dirty="0">
                <a:solidFill>
                  <a:srgbClr val="F7F7F7"/>
                </a:solidFill>
                <a:latin typeface="Verdana"/>
                <a:cs typeface="Verdana"/>
              </a:rPr>
              <a:t>m</a:t>
            </a:r>
            <a:r>
              <a:rPr sz="3500" spc="-40" dirty="0">
                <a:solidFill>
                  <a:srgbClr val="F7F7F7"/>
                </a:solidFill>
                <a:latin typeface="Verdana"/>
                <a:cs typeface="Verdana"/>
              </a:rPr>
              <a:t>e</a:t>
            </a:r>
            <a:r>
              <a:rPr sz="3500" spc="-42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500" spc="70" dirty="0">
                <a:solidFill>
                  <a:srgbClr val="F7F7F7"/>
                </a:solidFill>
                <a:latin typeface="Verdana"/>
                <a:cs typeface="Verdana"/>
              </a:rPr>
              <a:t>a</a:t>
            </a:r>
            <a:r>
              <a:rPr sz="3500" spc="135" dirty="0">
                <a:solidFill>
                  <a:srgbClr val="F7F7F7"/>
                </a:solidFill>
                <a:latin typeface="Verdana"/>
                <a:cs typeface="Verdana"/>
              </a:rPr>
              <a:t>l</a:t>
            </a:r>
            <a:r>
              <a:rPr sz="3500" spc="140" dirty="0">
                <a:solidFill>
                  <a:srgbClr val="F7F7F7"/>
                </a:solidFill>
                <a:latin typeface="Verdana"/>
                <a:cs typeface="Verdana"/>
              </a:rPr>
              <a:t>l</a:t>
            </a:r>
            <a:r>
              <a:rPr sz="3500" spc="-42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500" spc="-5" dirty="0">
                <a:solidFill>
                  <a:srgbClr val="F7F7F7"/>
                </a:solidFill>
                <a:latin typeface="Verdana"/>
                <a:cs typeface="Verdana"/>
              </a:rPr>
              <a:t>t</a:t>
            </a:r>
            <a:r>
              <a:rPr sz="3500" spc="-70" dirty="0">
                <a:solidFill>
                  <a:srgbClr val="F7F7F7"/>
                </a:solidFill>
                <a:latin typeface="Verdana"/>
                <a:cs typeface="Verdana"/>
              </a:rPr>
              <a:t>h</a:t>
            </a:r>
            <a:r>
              <a:rPr sz="3500" spc="-40" dirty="0">
                <a:solidFill>
                  <a:srgbClr val="F7F7F7"/>
                </a:solidFill>
                <a:latin typeface="Verdana"/>
                <a:cs typeface="Verdana"/>
              </a:rPr>
              <a:t>e</a:t>
            </a:r>
            <a:r>
              <a:rPr sz="3500" spc="-42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500" spc="70" dirty="0">
                <a:solidFill>
                  <a:srgbClr val="F7F7F7"/>
                </a:solidFill>
                <a:latin typeface="Verdana"/>
                <a:cs typeface="Verdana"/>
              </a:rPr>
              <a:t>a</a:t>
            </a:r>
            <a:r>
              <a:rPr sz="3500" spc="-15" dirty="0">
                <a:solidFill>
                  <a:srgbClr val="F7F7F7"/>
                </a:solidFill>
                <a:latin typeface="Verdana"/>
                <a:cs typeface="Verdana"/>
              </a:rPr>
              <a:t>b</a:t>
            </a:r>
            <a:r>
              <a:rPr sz="3500" spc="-40" dirty="0">
                <a:solidFill>
                  <a:srgbClr val="F7F7F7"/>
                </a:solidFill>
                <a:latin typeface="Verdana"/>
                <a:cs typeface="Verdana"/>
              </a:rPr>
              <a:t>o</a:t>
            </a:r>
            <a:r>
              <a:rPr sz="3500" spc="-135" dirty="0">
                <a:solidFill>
                  <a:srgbClr val="F7F7F7"/>
                </a:solidFill>
                <a:latin typeface="Verdana"/>
                <a:cs typeface="Verdana"/>
              </a:rPr>
              <a:t>v</a:t>
            </a:r>
            <a:r>
              <a:rPr sz="3500" spc="-40" dirty="0">
                <a:solidFill>
                  <a:srgbClr val="F7F7F7"/>
                </a:solidFill>
                <a:latin typeface="Verdana"/>
                <a:cs typeface="Verdana"/>
              </a:rPr>
              <a:t>e</a:t>
            </a:r>
            <a:r>
              <a:rPr sz="3500" spc="-42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500" spc="-45" dirty="0">
                <a:solidFill>
                  <a:srgbClr val="F7F7F7"/>
                </a:solidFill>
                <a:latin typeface="Verdana"/>
                <a:cs typeface="Verdana"/>
              </a:rPr>
              <a:t>me</a:t>
            </a:r>
            <a:r>
              <a:rPr sz="3500" spc="-70" dirty="0">
                <a:solidFill>
                  <a:srgbClr val="F7F7F7"/>
                </a:solidFill>
                <a:latin typeface="Verdana"/>
                <a:cs typeface="Verdana"/>
              </a:rPr>
              <a:t>n</a:t>
            </a:r>
            <a:r>
              <a:rPr sz="3500" spc="-5" dirty="0">
                <a:solidFill>
                  <a:srgbClr val="F7F7F7"/>
                </a:solidFill>
                <a:latin typeface="Verdana"/>
                <a:cs typeface="Verdana"/>
              </a:rPr>
              <a:t>t</a:t>
            </a:r>
            <a:r>
              <a:rPr sz="3500" spc="-90" dirty="0">
                <a:solidFill>
                  <a:srgbClr val="F7F7F7"/>
                </a:solidFill>
                <a:latin typeface="Verdana"/>
                <a:cs typeface="Verdana"/>
              </a:rPr>
              <a:t>i</a:t>
            </a:r>
            <a:r>
              <a:rPr sz="3500" spc="-40" dirty="0">
                <a:solidFill>
                  <a:srgbClr val="F7F7F7"/>
                </a:solidFill>
                <a:latin typeface="Verdana"/>
                <a:cs typeface="Verdana"/>
              </a:rPr>
              <a:t>o</a:t>
            </a:r>
            <a:r>
              <a:rPr sz="3500" spc="-70" dirty="0">
                <a:solidFill>
                  <a:srgbClr val="F7F7F7"/>
                </a:solidFill>
                <a:latin typeface="Verdana"/>
                <a:cs typeface="Verdana"/>
              </a:rPr>
              <a:t>n</a:t>
            </a:r>
            <a:r>
              <a:rPr sz="3500" spc="-45" dirty="0">
                <a:solidFill>
                  <a:srgbClr val="F7F7F7"/>
                </a:solidFill>
                <a:latin typeface="Verdana"/>
                <a:cs typeface="Verdana"/>
              </a:rPr>
              <a:t>e</a:t>
            </a:r>
            <a:r>
              <a:rPr sz="3500" spc="-10" dirty="0">
                <a:solidFill>
                  <a:srgbClr val="F7F7F7"/>
                </a:solidFill>
                <a:latin typeface="Verdana"/>
                <a:cs typeface="Verdana"/>
              </a:rPr>
              <a:t>d</a:t>
            </a:r>
            <a:endParaRPr sz="3500">
              <a:latin typeface="Verdana"/>
              <a:cs typeface="Verdana"/>
            </a:endParaRPr>
          </a:p>
          <a:p>
            <a:pPr marL="12700" marR="5080">
              <a:lnSpc>
                <a:spcPct val="208900"/>
              </a:lnSpc>
              <a:spcBef>
                <a:spcPts val="5"/>
              </a:spcBef>
            </a:pPr>
            <a:r>
              <a:rPr sz="3500" spc="-35" dirty="0">
                <a:solidFill>
                  <a:srgbClr val="F7F7F7"/>
                </a:solidFill>
                <a:latin typeface="Verdana"/>
                <a:cs typeface="Verdana"/>
              </a:rPr>
              <a:t>drawbacks</a:t>
            </a:r>
            <a:r>
              <a:rPr sz="3500" spc="-42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500" spc="20" dirty="0">
                <a:solidFill>
                  <a:srgbClr val="F7F7F7"/>
                </a:solidFill>
                <a:latin typeface="Verdana"/>
                <a:cs typeface="Verdana"/>
              </a:rPr>
              <a:t>of</a:t>
            </a:r>
            <a:r>
              <a:rPr sz="3500" spc="-41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500" spc="-75" dirty="0">
                <a:solidFill>
                  <a:srgbClr val="F7F7F7"/>
                </a:solidFill>
                <a:latin typeface="Verdana"/>
                <a:cs typeface="Verdana"/>
              </a:rPr>
              <a:t>present</a:t>
            </a:r>
            <a:r>
              <a:rPr sz="3500" spc="-42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500" spc="-65" dirty="0">
                <a:solidFill>
                  <a:srgbClr val="F7F7F7"/>
                </a:solidFill>
                <a:latin typeface="Verdana"/>
                <a:cs typeface="Verdana"/>
              </a:rPr>
              <a:t>existing</a:t>
            </a:r>
            <a:r>
              <a:rPr sz="3500" spc="-41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500" spc="-75" dirty="0">
                <a:solidFill>
                  <a:srgbClr val="F7F7F7"/>
                </a:solidFill>
                <a:latin typeface="Verdana"/>
                <a:cs typeface="Verdana"/>
              </a:rPr>
              <a:t>system</a:t>
            </a:r>
            <a:r>
              <a:rPr sz="3500" spc="-42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500" spc="-65" dirty="0">
                <a:solidFill>
                  <a:srgbClr val="F7F7F7"/>
                </a:solidFill>
                <a:latin typeface="Verdana"/>
                <a:cs typeface="Verdana"/>
              </a:rPr>
              <a:t>like</a:t>
            </a:r>
            <a:r>
              <a:rPr sz="3500" spc="-41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500" spc="-10" dirty="0">
                <a:solidFill>
                  <a:srgbClr val="F7F7F7"/>
                </a:solidFill>
                <a:latin typeface="Verdana"/>
                <a:cs typeface="Verdana"/>
              </a:rPr>
              <a:t>staff-free,any</a:t>
            </a:r>
            <a:r>
              <a:rPr sz="3500" spc="-42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500" spc="-95" dirty="0">
                <a:solidFill>
                  <a:srgbClr val="F7F7F7"/>
                </a:solidFill>
                <a:latin typeface="Verdana"/>
                <a:cs typeface="Verdana"/>
              </a:rPr>
              <a:t>voter</a:t>
            </a:r>
            <a:r>
              <a:rPr sz="3500" spc="-41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500" spc="65" dirty="0">
                <a:solidFill>
                  <a:srgbClr val="F7F7F7"/>
                </a:solidFill>
                <a:latin typeface="Verdana"/>
                <a:cs typeface="Verdana"/>
              </a:rPr>
              <a:t>can </a:t>
            </a:r>
            <a:r>
              <a:rPr sz="3500" spc="7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500" spc="-35" dirty="0">
                <a:solidFill>
                  <a:srgbClr val="F7F7F7"/>
                </a:solidFill>
                <a:latin typeface="Verdana"/>
                <a:cs typeface="Verdana"/>
              </a:rPr>
              <a:t>easily</a:t>
            </a:r>
            <a:r>
              <a:rPr sz="3500" spc="-41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500" dirty="0">
                <a:solidFill>
                  <a:srgbClr val="F7F7F7"/>
                </a:solidFill>
                <a:latin typeface="Verdana"/>
                <a:cs typeface="Verdana"/>
              </a:rPr>
              <a:t>handle</a:t>
            </a:r>
            <a:r>
              <a:rPr sz="3500" spc="-409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500" spc="-40" dirty="0">
                <a:solidFill>
                  <a:srgbClr val="F7F7F7"/>
                </a:solidFill>
                <a:latin typeface="Verdana"/>
                <a:cs typeface="Verdana"/>
              </a:rPr>
              <a:t>the</a:t>
            </a:r>
            <a:r>
              <a:rPr sz="3500" spc="-41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500" spc="-80" dirty="0">
                <a:solidFill>
                  <a:srgbClr val="F7F7F7"/>
                </a:solidFill>
                <a:latin typeface="Verdana"/>
                <a:cs typeface="Verdana"/>
              </a:rPr>
              <a:t>system,reduce</a:t>
            </a:r>
            <a:r>
              <a:rPr sz="3500" spc="-409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500" spc="-40" dirty="0">
                <a:solidFill>
                  <a:srgbClr val="F7F7F7"/>
                </a:solidFill>
                <a:latin typeface="Verdana"/>
                <a:cs typeface="Verdana"/>
              </a:rPr>
              <a:t>the</a:t>
            </a:r>
            <a:r>
              <a:rPr sz="3500" spc="-41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500" spc="-160" dirty="0">
                <a:solidFill>
                  <a:srgbClr val="F7F7F7"/>
                </a:solidFill>
                <a:latin typeface="Verdana"/>
                <a:cs typeface="Verdana"/>
              </a:rPr>
              <a:t>errors</a:t>
            </a:r>
            <a:r>
              <a:rPr sz="3500" spc="-409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500" spc="-10" dirty="0">
                <a:solidFill>
                  <a:srgbClr val="F7F7F7"/>
                </a:solidFill>
                <a:latin typeface="Verdana"/>
                <a:cs typeface="Verdana"/>
              </a:rPr>
              <a:t>occured</a:t>
            </a:r>
            <a:r>
              <a:rPr sz="3500" spc="-409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500" spc="-90" dirty="0">
                <a:solidFill>
                  <a:srgbClr val="F7F7F7"/>
                </a:solidFill>
                <a:latin typeface="Verdana"/>
                <a:cs typeface="Verdana"/>
              </a:rPr>
              <a:t>during</a:t>
            </a:r>
            <a:r>
              <a:rPr sz="3500" spc="-41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500" spc="-25" dirty="0">
                <a:solidFill>
                  <a:srgbClr val="F7F7F7"/>
                </a:solidFill>
                <a:latin typeface="Verdana"/>
                <a:cs typeface="Verdana"/>
              </a:rPr>
              <a:t>counting</a:t>
            </a:r>
            <a:endParaRPr sz="35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575"/>
              </a:spcBef>
            </a:pPr>
            <a:r>
              <a:rPr sz="3500" spc="-275" dirty="0">
                <a:solidFill>
                  <a:srgbClr val="F7F7F7"/>
                </a:solidFill>
                <a:latin typeface="Verdana"/>
                <a:cs typeface="Verdana"/>
              </a:rPr>
              <a:t>,</a:t>
            </a:r>
            <a:r>
              <a:rPr sz="3500" spc="-5" dirty="0">
                <a:solidFill>
                  <a:srgbClr val="F7F7F7"/>
                </a:solidFill>
                <a:latin typeface="Verdana"/>
                <a:cs typeface="Verdana"/>
              </a:rPr>
              <a:t>p</a:t>
            </a:r>
            <a:r>
              <a:rPr sz="3500" spc="70" dirty="0">
                <a:solidFill>
                  <a:srgbClr val="F7F7F7"/>
                </a:solidFill>
                <a:latin typeface="Verdana"/>
                <a:cs typeface="Verdana"/>
              </a:rPr>
              <a:t>a</a:t>
            </a:r>
            <a:r>
              <a:rPr sz="3500" spc="-5" dirty="0">
                <a:solidFill>
                  <a:srgbClr val="F7F7F7"/>
                </a:solidFill>
                <a:latin typeface="Verdana"/>
                <a:cs typeface="Verdana"/>
              </a:rPr>
              <a:t>p</a:t>
            </a:r>
            <a:r>
              <a:rPr sz="3500" spc="-45" dirty="0">
                <a:solidFill>
                  <a:srgbClr val="F7F7F7"/>
                </a:solidFill>
                <a:latin typeface="Verdana"/>
                <a:cs typeface="Verdana"/>
              </a:rPr>
              <a:t>e</a:t>
            </a:r>
            <a:r>
              <a:rPr sz="3500" spc="-260" dirty="0">
                <a:solidFill>
                  <a:srgbClr val="F7F7F7"/>
                </a:solidFill>
                <a:latin typeface="Verdana"/>
                <a:cs typeface="Verdana"/>
              </a:rPr>
              <a:t>r</a:t>
            </a:r>
            <a:r>
              <a:rPr sz="3500" spc="515" dirty="0">
                <a:solidFill>
                  <a:srgbClr val="F7F7F7"/>
                </a:solidFill>
                <a:latin typeface="Verdana"/>
                <a:cs typeface="Verdana"/>
              </a:rPr>
              <a:t>-</a:t>
            </a:r>
            <a:r>
              <a:rPr sz="3500" spc="75" dirty="0">
                <a:solidFill>
                  <a:srgbClr val="F7F7F7"/>
                </a:solidFill>
                <a:latin typeface="Verdana"/>
                <a:cs typeface="Verdana"/>
              </a:rPr>
              <a:t>f</a:t>
            </a:r>
            <a:r>
              <a:rPr sz="3500" spc="-260" dirty="0">
                <a:solidFill>
                  <a:srgbClr val="F7F7F7"/>
                </a:solidFill>
                <a:latin typeface="Verdana"/>
                <a:cs typeface="Verdana"/>
              </a:rPr>
              <a:t>r</a:t>
            </a:r>
            <a:r>
              <a:rPr sz="3500" spc="-45" dirty="0">
                <a:solidFill>
                  <a:srgbClr val="F7F7F7"/>
                </a:solidFill>
                <a:latin typeface="Verdana"/>
                <a:cs typeface="Verdana"/>
              </a:rPr>
              <a:t>ee</a:t>
            </a:r>
            <a:r>
              <a:rPr sz="3500" spc="-275" dirty="0">
                <a:solidFill>
                  <a:srgbClr val="F7F7F7"/>
                </a:solidFill>
                <a:latin typeface="Verdana"/>
                <a:cs typeface="Verdana"/>
              </a:rPr>
              <a:t>,</a:t>
            </a:r>
            <a:r>
              <a:rPr sz="3500" spc="-90" dirty="0">
                <a:solidFill>
                  <a:srgbClr val="F7F7F7"/>
                </a:solidFill>
                <a:latin typeface="Verdana"/>
                <a:cs typeface="Verdana"/>
              </a:rPr>
              <a:t>s</a:t>
            </a:r>
            <a:r>
              <a:rPr sz="3500" spc="70" dirty="0">
                <a:solidFill>
                  <a:srgbClr val="F7F7F7"/>
                </a:solidFill>
                <a:latin typeface="Verdana"/>
                <a:cs typeface="Verdana"/>
              </a:rPr>
              <a:t>a</a:t>
            </a:r>
            <a:r>
              <a:rPr sz="3500" spc="-135" dirty="0">
                <a:solidFill>
                  <a:srgbClr val="F7F7F7"/>
                </a:solidFill>
                <a:latin typeface="Verdana"/>
                <a:cs typeface="Verdana"/>
              </a:rPr>
              <a:t>v</a:t>
            </a:r>
            <a:r>
              <a:rPr sz="3500" spc="-45" dirty="0">
                <a:solidFill>
                  <a:srgbClr val="F7F7F7"/>
                </a:solidFill>
                <a:latin typeface="Verdana"/>
                <a:cs typeface="Verdana"/>
              </a:rPr>
              <a:t>e</a:t>
            </a:r>
            <a:r>
              <a:rPr sz="3500" spc="-85" dirty="0">
                <a:solidFill>
                  <a:srgbClr val="F7F7F7"/>
                </a:solidFill>
                <a:latin typeface="Verdana"/>
                <a:cs typeface="Verdana"/>
              </a:rPr>
              <a:t>s</a:t>
            </a:r>
            <a:r>
              <a:rPr sz="3500" spc="-42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500" spc="135" dirty="0">
                <a:solidFill>
                  <a:srgbClr val="F7F7F7"/>
                </a:solidFill>
                <a:latin typeface="Verdana"/>
                <a:cs typeface="Verdana"/>
              </a:rPr>
              <a:t>l</a:t>
            </a:r>
            <a:r>
              <a:rPr sz="3500" spc="-40" dirty="0">
                <a:solidFill>
                  <a:srgbClr val="F7F7F7"/>
                </a:solidFill>
                <a:latin typeface="Verdana"/>
                <a:cs typeface="Verdana"/>
              </a:rPr>
              <a:t>o</a:t>
            </a:r>
            <a:r>
              <a:rPr sz="3500" dirty="0">
                <a:solidFill>
                  <a:srgbClr val="F7F7F7"/>
                </a:solidFill>
                <a:latin typeface="Verdana"/>
                <a:cs typeface="Verdana"/>
              </a:rPr>
              <a:t>t</a:t>
            </a:r>
            <a:r>
              <a:rPr sz="3500" spc="-42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500" spc="-40" dirty="0">
                <a:solidFill>
                  <a:srgbClr val="F7F7F7"/>
                </a:solidFill>
                <a:latin typeface="Verdana"/>
                <a:cs typeface="Verdana"/>
              </a:rPr>
              <a:t>o</a:t>
            </a:r>
            <a:r>
              <a:rPr sz="3500" spc="80" dirty="0">
                <a:solidFill>
                  <a:srgbClr val="F7F7F7"/>
                </a:solidFill>
                <a:latin typeface="Verdana"/>
                <a:cs typeface="Verdana"/>
              </a:rPr>
              <a:t>f</a:t>
            </a:r>
            <a:r>
              <a:rPr sz="3500" spc="38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500" spc="-5" dirty="0">
                <a:solidFill>
                  <a:srgbClr val="F7F7F7"/>
                </a:solidFill>
                <a:latin typeface="Verdana"/>
                <a:cs typeface="Verdana"/>
              </a:rPr>
              <a:t>t</a:t>
            </a:r>
            <a:r>
              <a:rPr sz="3500" spc="-90" dirty="0">
                <a:solidFill>
                  <a:srgbClr val="F7F7F7"/>
                </a:solidFill>
                <a:latin typeface="Verdana"/>
                <a:cs typeface="Verdana"/>
              </a:rPr>
              <a:t>i</a:t>
            </a:r>
            <a:r>
              <a:rPr sz="3500" spc="-45" dirty="0">
                <a:solidFill>
                  <a:srgbClr val="F7F7F7"/>
                </a:solidFill>
                <a:latin typeface="Verdana"/>
                <a:cs typeface="Verdana"/>
              </a:rPr>
              <a:t>m</a:t>
            </a:r>
            <a:r>
              <a:rPr sz="3500" spc="-40" dirty="0">
                <a:solidFill>
                  <a:srgbClr val="F7F7F7"/>
                </a:solidFill>
                <a:latin typeface="Verdana"/>
                <a:cs typeface="Verdana"/>
              </a:rPr>
              <a:t>e</a:t>
            </a:r>
            <a:r>
              <a:rPr sz="3500" spc="-425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500" spc="75" dirty="0">
                <a:solidFill>
                  <a:srgbClr val="F7F7F7"/>
                </a:solidFill>
                <a:latin typeface="Verdana"/>
                <a:cs typeface="Verdana"/>
              </a:rPr>
              <a:t>f</a:t>
            </a:r>
            <a:r>
              <a:rPr sz="3500" spc="-40" dirty="0">
                <a:solidFill>
                  <a:srgbClr val="F7F7F7"/>
                </a:solidFill>
                <a:latin typeface="Verdana"/>
                <a:cs typeface="Verdana"/>
              </a:rPr>
              <a:t>o</a:t>
            </a:r>
            <a:r>
              <a:rPr sz="3500" spc="-254" dirty="0">
                <a:solidFill>
                  <a:srgbClr val="F7F7F7"/>
                </a:solidFill>
                <a:latin typeface="Verdana"/>
                <a:cs typeface="Verdana"/>
              </a:rPr>
              <a:t>r</a:t>
            </a:r>
            <a:r>
              <a:rPr sz="3500" spc="380" dirty="0">
                <a:solidFill>
                  <a:srgbClr val="F7F7F7"/>
                </a:solidFill>
                <a:latin typeface="Verdana"/>
                <a:cs typeface="Verdana"/>
              </a:rPr>
              <a:t> </a:t>
            </a:r>
            <a:r>
              <a:rPr sz="3500" spc="-135" dirty="0">
                <a:solidFill>
                  <a:srgbClr val="F7F7F7"/>
                </a:solidFill>
                <a:latin typeface="Verdana"/>
                <a:cs typeface="Verdana"/>
              </a:rPr>
              <a:t>v</a:t>
            </a:r>
            <a:r>
              <a:rPr sz="3500" spc="-40" dirty="0">
                <a:solidFill>
                  <a:srgbClr val="F7F7F7"/>
                </a:solidFill>
                <a:latin typeface="Verdana"/>
                <a:cs typeface="Verdana"/>
              </a:rPr>
              <a:t>o</a:t>
            </a:r>
            <a:r>
              <a:rPr sz="3500" spc="-5" dirty="0">
                <a:solidFill>
                  <a:srgbClr val="F7F7F7"/>
                </a:solidFill>
                <a:latin typeface="Verdana"/>
                <a:cs typeface="Verdana"/>
              </a:rPr>
              <a:t>t</a:t>
            </a:r>
            <a:r>
              <a:rPr sz="3500" spc="-45" dirty="0">
                <a:solidFill>
                  <a:srgbClr val="F7F7F7"/>
                </a:solidFill>
                <a:latin typeface="Verdana"/>
                <a:cs typeface="Verdana"/>
              </a:rPr>
              <a:t>e</a:t>
            </a:r>
            <a:r>
              <a:rPr sz="3500" spc="-260" dirty="0">
                <a:solidFill>
                  <a:srgbClr val="F7F7F7"/>
                </a:solidFill>
                <a:latin typeface="Verdana"/>
                <a:cs typeface="Verdana"/>
              </a:rPr>
              <a:t>r</a:t>
            </a:r>
            <a:r>
              <a:rPr sz="3500" spc="-90" dirty="0">
                <a:solidFill>
                  <a:srgbClr val="F7F7F7"/>
                </a:solidFill>
                <a:latin typeface="Verdana"/>
                <a:cs typeface="Verdana"/>
              </a:rPr>
              <a:t>s</a:t>
            </a:r>
            <a:r>
              <a:rPr sz="3500" spc="-315" dirty="0">
                <a:solidFill>
                  <a:srgbClr val="F7F7F7"/>
                </a:solidFill>
                <a:latin typeface="Verdana"/>
                <a:cs typeface="Verdana"/>
              </a:rPr>
              <a:t>.</a:t>
            </a:r>
            <a:endParaRPr sz="35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20164" y="793809"/>
            <a:ext cx="4006850" cy="640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000" spc="235" dirty="0">
                <a:latin typeface="Tahoma"/>
                <a:cs typeface="Tahoma"/>
              </a:rPr>
              <a:t>P</a:t>
            </a:r>
            <a:r>
              <a:rPr sz="4000" spc="30" dirty="0">
                <a:latin typeface="Tahoma"/>
                <a:cs typeface="Tahoma"/>
              </a:rPr>
              <a:t>r</a:t>
            </a:r>
            <a:r>
              <a:rPr sz="4000" spc="80" dirty="0">
                <a:latin typeface="Tahoma"/>
                <a:cs typeface="Tahoma"/>
              </a:rPr>
              <a:t>o</a:t>
            </a:r>
            <a:r>
              <a:rPr sz="4000" spc="120" dirty="0">
                <a:latin typeface="Tahoma"/>
                <a:cs typeface="Tahoma"/>
              </a:rPr>
              <a:t>p</a:t>
            </a:r>
            <a:r>
              <a:rPr sz="4000" spc="80" dirty="0">
                <a:latin typeface="Tahoma"/>
                <a:cs typeface="Tahoma"/>
              </a:rPr>
              <a:t>o</a:t>
            </a:r>
            <a:r>
              <a:rPr sz="4000" spc="175" dirty="0">
                <a:latin typeface="Tahoma"/>
                <a:cs typeface="Tahoma"/>
              </a:rPr>
              <a:t>s</a:t>
            </a:r>
            <a:r>
              <a:rPr sz="4000" spc="105" dirty="0">
                <a:latin typeface="Tahoma"/>
                <a:cs typeface="Tahoma"/>
              </a:rPr>
              <a:t>e</a:t>
            </a:r>
            <a:r>
              <a:rPr sz="4000" spc="125" dirty="0">
                <a:latin typeface="Tahoma"/>
                <a:cs typeface="Tahoma"/>
              </a:rPr>
              <a:t>d</a:t>
            </a:r>
            <a:r>
              <a:rPr sz="4000" spc="-300" dirty="0">
                <a:latin typeface="Tahoma"/>
                <a:cs typeface="Tahoma"/>
              </a:rPr>
              <a:t> </a:t>
            </a:r>
            <a:r>
              <a:rPr sz="4000" spc="175" dirty="0">
                <a:latin typeface="Tahoma"/>
                <a:cs typeface="Tahoma"/>
              </a:rPr>
              <a:t>s</a:t>
            </a:r>
            <a:r>
              <a:rPr sz="4000" spc="15" dirty="0">
                <a:latin typeface="Tahoma"/>
                <a:cs typeface="Tahoma"/>
              </a:rPr>
              <a:t>y</a:t>
            </a:r>
            <a:r>
              <a:rPr sz="4000" spc="175" dirty="0">
                <a:latin typeface="Tahoma"/>
                <a:cs typeface="Tahoma"/>
              </a:rPr>
              <a:t>s</a:t>
            </a:r>
            <a:r>
              <a:rPr sz="4000" spc="70" dirty="0">
                <a:latin typeface="Tahoma"/>
                <a:cs typeface="Tahoma"/>
              </a:rPr>
              <a:t>t</a:t>
            </a:r>
            <a:r>
              <a:rPr sz="4000" spc="105" dirty="0">
                <a:latin typeface="Tahoma"/>
                <a:cs typeface="Tahoma"/>
              </a:rPr>
              <a:t>e</a:t>
            </a:r>
            <a:r>
              <a:rPr sz="4000" spc="160" dirty="0">
                <a:latin typeface="Tahoma"/>
                <a:cs typeface="Tahoma"/>
              </a:rPr>
              <a:t>m</a:t>
            </a:r>
            <a:endParaRPr sz="40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29013" y="706414"/>
            <a:ext cx="866775" cy="887094"/>
            <a:chOff x="1029013" y="706414"/>
            <a:chExt cx="866775" cy="887094"/>
          </a:xfrm>
        </p:grpSpPr>
        <p:sp>
          <p:nvSpPr>
            <p:cNvPr id="4" name="object 4"/>
            <p:cNvSpPr/>
            <p:nvPr/>
          </p:nvSpPr>
          <p:spPr>
            <a:xfrm>
              <a:off x="1029013" y="706414"/>
              <a:ext cx="866775" cy="887094"/>
            </a:xfrm>
            <a:custGeom>
              <a:avLst/>
              <a:gdLst/>
              <a:ahLst/>
              <a:cxnLst/>
              <a:rect l="l" t="t" r="r" b="b"/>
              <a:pathLst>
                <a:path w="866775" h="887094">
                  <a:moveTo>
                    <a:pt x="433193" y="887045"/>
                  </a:moveTo>
                  <a:lnTo>
                    <a:pt x="7036" y="465042"/>
                  </a:lnTo>
                  <a:lnTo>
                    <a:pt x="4482" y="461245"/>
                  </a:lnTo>
                  <a:lnTo>
                    <a:pt x="896" y="452648"/>
                  </a:lnTo>
                  <a:lnTo>
                    <a:pt x="0" y="448173"/>
                  </a:lnTo>
                  <a:lnTo>
                    <a:pt x="0" y="438871"/>
                  </a:lnTo>
                  <a:lnTo>
                    <a:pt x="896" y="434396"/>
                  </a:lnTo>
                  <a:lnTo>
                    <a:pt x="4482" y="425798"/>
                  </a:lnTo>
                  <a:lnTo>
                    <a:pt x="7036" y="422001"/>
                  </a:lnTo>
                  <a:lnTo>
                    <a:pt x="433193" y="0"/>
                  </a:lnTo>
                  <a:lnTo>
                    <a:pt x="748619" y="312341"/>
                  </a:lnTo>
                  <a:lnTo>
                    <a:pt x="433193" y="312341"/>
                  </a:lnTo>
                  <a:lnTo>
                    <a:pt x="300760" y="443479"/>
                  </a:lnTo>
                  <a:lnTo>
                    <a:pt x="433193" y="574617"/>
                  </a:lnTo>
                  <a:lnTo>
                    <a:pt x="748697" y="574617"/>
                  </a:lnTo>
                  <a:lnTo>
                    <a:pt x="433193" y="887045"/>
                  </a:lnTo>
                  <a:close/>
                </a:path>
                <a:path w="866775" h="887094">
                  <a:moveTo>
                    <a:pt x="748697" y="574617"/>
                  </a:moveTo>
                  <a:lnTo>
                    <a:pt x="433193" y="574617"/>
                  </a:lnTo>
                  <a:lnTo>
                    <a:pt x="565627" y="443479"/>
                  </a:lnTo>
                  <a:lnTo>
                    <a:pt x="433193" y="312341"/>
                  </a:lnTo>
                  <a:lnTo>
                    <a:pt x="748619" y="312341"/>
                  </a:lnTo>
                  <a:lnTo>
                    <a:pt x="859350" y="422002"/>
                  </a:lnTo>
                  <a:lnTo>
                    <a:pt x="861904" y="425799"/>
                  </a:lnTo>
                  <a:lnTo>
                    <a:pt x="865490" y="434396"/>
                  </a:lnTo>
                  <a:lnTo>
                    <a:pt x="866386" y="438871"/>
                  </a:lnTo>
                  <a:lnTo>
                    <a:pt x="866386" y="448173"/>
                  </a:lnTo>
                  <a:lnTo>
                    <a:pt x="865490" y="452648"/>
                  </a:lnTo>
                  <a:lnTo>
                    <a:pt x="861904" y="461246"/>
                  </a:lnTo>
                  <a:lnTo>
                    <a:pt x="859350" y="465043"/>
                  </a:lnTo>
                  <a:lnTo>
                    <a:pt x="748697" y="574617"/>
                  </a:lnTo>
                  <a:close/>
                </a:path>
              </a:pathLst>
            </a:custGeom>
            <a:solidFill>
              <a:srgbClr val="2566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0573" y="708320"/>
              <a:ext cx="582042" cy="879906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32548" y="0"/>
            <a:ext cx="7355451" cy="819859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16000" y="2117081"/>
            <a:ext cx="12448540" cy="6009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700779" indent="4441190">
              <a:lnSpc>
                <a:spcPct val="115799"/>
              </a:lnSpc>
              <a:spcBef>
                <a:spcPts val="100"/>
              </a:spcBef>
            </a:pPr>
            <a:r>
              <a:rPr sz="3400" b="1" spc="-20" dirty="0">
                <a:solidFill>
                  <a:srgbClr val="F7F7F7"/>
                </a:solidFill>
                <a:latin typeface="Tahoma"/>
                <a:cs typeface="Tahoma"/>
              </a:rPr>
              <a:t>F</a:t>
            </a:r>
            <a:r>
              <a:rPr sz="3400" b="1" spc="-35" dirty="0">
                <a:solidFill>
                  <a:srgbClr val="F7F7F7"/>
                </a:solidFill>
                <a:latin typeface="Tahoma"/>
                <a:cs typeface="Tahoma"/>
              </a:rPr>
              <a:t>e</a:t>
            </a:r>
            <a:r>
              <a:rPr sz="3400" b="1" spc="-110" dirty="0">
                <a:solidFill>
                  <a:srgbClr val="F7F7F7"/>
                </a:solidFill>
                <a:latin typeface="Tahoma"/>
                <a:cs typeface="Tahoma"/>
              </a:rPr>
              <a:t>a</a:t>
            </a:r>
            <a:r>
              <a:rPr sz="3400" b="1" spc="5" dirty="0">
                <a:solidFill>
                  <a:srgbClr val="F7F7F7"/>
                </a:solidFill>
                <a:latin typeface="Tahoma"/>
                <a:cs typeface="Tahoma"/>
              </a:rPr>
              <a:t>t</a:t>
            </a:r>
            <a:r>
              <a:rPr sz="3400" b="1" spc="-65" dirty="0">
                <a:solidFill>
                  <a:srgbClr val="F7F7F7"/>
                </a:solidFill>
                <a:latin typeface="Tahoma"/>
                <a:cs typeface="Tahoma"/>
              </a:rPr>
              <a:t>u</a:t>
            </a:r>
            <a:r>
              <a:rPr sz="3400" b="1" spc="-45" dirty="0">
                <a:solidFill>
                  <a:srgbClr val="F7F7F7"/>
                </a:solidFill>
                <a:latin typeface="Tahoma"/>
                <a:cs typeface="Tahoma"/>
              </a:rPr>
              <a:t>r</a:t>
            </a:r>
            <a:r>
              <a:rPr sz="3400" b="1" spc="-35" dirty="0">
                <a:solidFill>
                  <a:srgbClr val="F7F7F7"/>
                </a:solidFill>
                <a:latin typeface="Tahoma"/>
                <a:cs typeface="Tahoma"/>
              </a:rPr>
              <a:t>e</a:t>
            </a:r>
            <a:r>
              <a:rPr sz="3400" b="1" spc="-65" dirty="0">
                <a:solidFill>
                  <a:srgbClr val="F7F7F7"/>
                </a:solidFill>
                <a:latin typeface="Tahoma"/>
                <a:cs typeface="Tahoma"/>
              </a:rPr>
              <a:t>s</a:t>
            </a:r>
            <a:r>
              <a:rPr sz="3400" b="1" spc="-19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3400" b="1" spc="20" dirty="0">
                <a:solidFill>
                  <a:srgbClr val="F7F7F7"/>
                </a:solidFill>
                <a:latin typeface="Tahoma"/>
                <a:cs typeface="Tahoma"/>
              </a:rPr>
              <a:t>of</a:t>
            </a:r>
            <a:r>
              <a:rPr sz="3400" b="1" spc="-19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3400" b="1" spc="-70" dirty="0">
                <a:solidFill>
                  <a:srgbClr val="F7F7F7"/>
                </a:solidFill>
                <a:latin typeface="Tahoma"/>
                <a:cs typeface="Tahoma"/>
              </a:rPr>
              <a:t>s</a:t>
            </a:r>
            <a:r>
              <a:rPr sz="3400" b="1" dirty="0">
                <a:solidFill>
                  <a:srgbClr val="F7F7F7"/>
                </a:solidFill>
                <a:latin typeface="Tahoma"/>
                <a:cs typeface="Tahoma"/>
              </a:rPr>
              <a:t>y</a:t>
            </a:r>
            <a:r>
              <a:rPr sz="3400" b="1" spc="-70" dirty="0">
                <a:solidFill>
                  <a:srgbClr val="F7F7F7"/>
                </a:solidFill>
                <a:latin typeface="Tahoma"/>
                <a:cs typeface="Tahoma"/>
              </a:rPr>
              <a:t>s</a:t>
            </a:r>
            <a:r>
              <a:rPr sz="3400" b="1" spc="5" dirty="0">
                <a:solidFill>
                  <a:srgbClr val="F7F7F7"/>
                </a:solidFill>
                <a:latin typeface="Tahoma"/>
                <a:cs typeface="Tahoma"/>
              </a:rPr>
              <a:t>t</a:t>
            </a:r>
            <a:r>
              <a:rPr sz="3400" b="1" spc="-35" dirty="0">
                <a:solidFill>
                  <a:srgbClr val="F7F7F7"/>
                </a:solidFill>
                <a:latin typeface="Tahoma"/>
                <a:cs typeface="Tahoma"/>
              </a:rPr>
              <a:t>e</a:t>
            </a:r>
            <a:r>
              <a:rPr sz="3400" b="1" spc="-80" dirty="0">
                <a:solidFill>
                  <a:srgbClr val="F7F7F7"/>
                </a:solidFill>
                <a:latin typeface="Tahoma"/>
                <a:cs typeface="Tahoma"/>
              </a:rPr>
              <a:t>m</a:t>
            </a:r>
            <a:r>
              <a:rPr sz="3400" b="1" spc="-305" dirty="0">
                <a:solidFill>
                  <a:srgbClr val="F7F7F7"/>
                </a:solidFill>
                <a:latin typeface="Tahoma"/>
                <a:cs typeface="Tahoma"/>
              </a:rPr>
              <a:t>:</a:t>
            </a:r>
            <a:r>
              <a:rPr sz="3400" spc="135" dirty="0">
                <a:solidFill>
                  <a:srgbClr val="F7F7F7"/>
                </a:solidFill>
                <a:latin typeface="Microsoft Sans Serif"/>
                <a:cs typeface="Microsoft Sans Serif"/>
              </a:rPr>
              <a:t>-  </a:t>
            </a:r>
            <a:r>
              <a:rPr sz="3400" spc="130" dirty="0">
                <a:solidFill>
                  <a:srgbClr val="F7F7F7"/>
                </a:solidFill>
                <a:latin typeface="Microsoft Sans Serif"/>
                <a:cs typeface="Microsoft Sans Serif"/>
              </a:rPr>
              <a:t>1.voters</a:t>
            </a:r>
            <a:r>
              <a:rPr sz="3400" spc="-7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130" dirty="0">
                <a:solidFill>
                  <a:srgbClr val="F7F7F7"/>
                </a:solidFill>
                <a:latin typeface="Microsoft Sans Serif"/>
                <a:cs typeface="Microsoft Sans Serif"/>
              </a:rPr>
              <a:t>can</a:t>
            </a:r>
            <a:r>
              <a:rPr sz="3400" spc="-7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7F7F7"/>
                </a:solidFill>
                <a:latin typeface="Microsoft Sans Serif"/>
                <a:cs typeface="Microsoft Sans Serif"/>
              </a:rPr>
              <a:t>cast</a:t>
            </a:r>
            <a:r>
              <a:rPr sz="3400" spc="-7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225" dirty="0">
                <a:solidFill>
                  <a:srgbClr val="F7F7F7"/>
                </a:solidFill>
                <a:latin typeface="Microsoft Sans Serif"/>
                <a:cs typeface="Microsoft Sans Serif"/>
              </a:rPr>
              <a:t>their</a:t>
            </a:r>
            <a:r>
              <a:rPr sz="3400" spc="-7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185" dirty="0">
                <a:solidFill>
                  <a:srgbClr val="F7F7F7"/>
                </a:solidFill>
                <a:latin typeface="Microsoft Sans Serif"/>
                <a:cs typeface="Microsoft Sans Serif"/>
              </a:rPr>
              <a:t>votes</a:t>
            </a:r>
            <a:r>
              <a:rPr sz="3400" spc="-7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100" dirty="0">
                <a:solidFill>
                  <a:srgbClr val="F7F7F7"/>
                </a:solidFill>
                <a:latin typeface="Microsoft Sans Serif"/>
                <a:cs typeface="Microsoft Sans Serif"/>
              </a:rPr>
              <a:t>easily</a:t>
            </a:r>
            <a:endParaRPr sz="3400">
              <a:latin typeface="Microsoft Sans Serif"/>
              <a:cs typeface="Microsoft Sans Serif"/>
            </a:endParaRPr>
          </a:p>
          <a:p>
            <a:pPr marL="12700" marR="5080">
              <a:lnSpc>
                <a:spcPct val="115799"/>
              </a:lnSpc>
              <a:tabLst>
                <a:tab pos="9211310" algn="l"/>
                <a:tab pos="11496675" algn="l"/>
              </a:tabLst>
            </a:pPr>
            <a:r>
              <a:rPr sz="3400" spc="-30" dirty="0">
                <a:solidFill>
                  <a:srgbClr val="F7F7F7"/>
                </a:solidFill>
                <a:latin typeface="Microsoft Sans Serif"/>
                <a:cs typeface="Microsoft Sans Serif"/>
              </a:rPr>
              <a:t>2</a:t>
            </a:r>
            <a:r>
              <a:rPr sz="3400" spc="-50" dirty="0">
                <a:solidFill>
                  <a:srgbClr val="F7F7F7"/>
                </a:solidFill>
                <a:latin typeface="Microsoft Sans Serif"/>
                <a:cs typeface="Microsoft Sans Serif"/>
              </a:rPr>
              <a:t>.</a:t>
            </a:r>
            <a:r>
              <a:rPr sz="3400" spc="-15" dirty="0">
                <a:solidFill>
                  <a:srgbClr val="F7F7F7"/>
                </a:solidFill>
                <a:latin typeface="Microsoft Sans Serif"/>
                <a:cs typeface="Microsoft Sans Serif"/>
              </a:rPr>
              <a:t>s</a:t>
            </a:r>
            <a:r>
              <a:rPr sz="3400" spc="55" dirty="0">
                <a:solidFill>
                  <a:srgbClr val="F7F7F7"/>
                </a:solidFill>
                <a:latin typeface="Microsoft Sans Serif"/>
                <a:cs typeface="Microsoft Sans Serif"/>
              </a:rPr>
              <a:t>e</a:t>
            </a:r>
            <a:r>
              <a:rPr sz="3400" spc="180" dirty="0">
                <a:solidFill>
                  <a:srgbClr val="F7F7F7"/>
                </a:solidFill>
                <a:latin typeface="Microsoft Sans Serif"/>
                <a:cs typeface="Microsoft Sans Serif"/>
              </a:rPr>
              <a:t>cu</a:t>
            </a:r>
            <a:r>
              <a:rPr sz="3400" spc="275" dirty="0">
                <a:solidFill>
                  <a:srgbClr val="F7F7F7"/>
                </a:solidFill>
                <a:latin typeface="Microsoft Sans Serif"/>
                <a:cs typeface="Microsoft Sans Serif"/>
              </a:rPr>
              <a:t>r</a:t>
            </a:r>
            <a:r>
              <a:rPr sz="3400" spc="60" dirty="0">
                <a:solidFill>
                  <a:srgbClr val="F7F7F7"/>
                </a:solidFill>
                <a:latin typeface="Microsoft Sans Serif"/>
                <a:cs typeface="Microsoft Sans Serif"/>
              </a:rPr>
              <a:t>e</a:t>
            </a:r>
            <a:r>
              <a:rPr sz="3400" spc="-7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-5" dirty="0">
                <a:solidFill>
                  <a:srgbClr val="F7F7F7"/>
                </a:solidFill>
                <a:latin typeface="Microsoft Sans Serif"/>
                <a:cs typeface="Microsoft Sans Serif"/>
              </a:rPr>
              <a:t>a</a:t>
            </a:r>
            <a:r>
              <a:rPr sz="3400" spc="210" dirty="0">
                <a:solidFill>
                  <a:srgbClr val="F7F7F7"/>
                </a:solidFill>
                <a:latin typeface="Microsoft Sans Serif"/>
                <a:cs typeface="Microsoft Sans Serif"/>
              </a:rPr>
              <a:t>n</a:t>
            </a:r>
            <a:r>
              <a:rPr sz="3400" spc="295" dirty="0">
                <a:solidFill>
                  <a:srgbClr val="F7F7F7"/>
                </a:solidFill>
                <a:latin typeface="Microsoft Sans Serif"/>
                <a:cs typeface="Microsoft Sans Serif"/>
              </a:rPr>
              <a:t>d</a:t>
            </a:r>
            <a:r>
              <a:rPr sz="3400" spc="-7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210" dirty="0">
                <a:solidFill>
                  <a:srgbClr val="F7F7F7"/>
                </a:solidFill>
                <a:latin typeface="Microsoft Sans Serif"/>
                <a:cs typeface="Microsoft Sans Serif"/>
              </a:rPr>
              <a:t>n</a:t>
            </a:r>
            <a:r>
              <a:rPr sz="3400" spc="204" dirty="0">
                <a:solidFill>
                  <a:srgbClr val="F7F7F7"/>
                </a:solidFill>
                <a:latin typeface="Microsoft Sans Serif"/>
                <a:cs typeface="Microsoft Sans Serif"/>
              </a:rPr>
              <a:t>o</a:t>
            </a:r>
            <a:r>
              <a:rPr sz="3400" spc="445" dirty="0">
                <a:solidFill>
                  <a:srgbClr val="F7F7F7"/>
                </a:solidFill>
                <a:latin typeface="Microsoft Sans Serif"/>
                <a:cs typeface="Microsoft Sans Serif"/>
              </a:rPr>
              <a:t>t</a:t>
            </a:r>
            <a:r>
              <a:rPr sz="3400" spc="-7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55" dirty="0">
                <a:solidFill>
                  <a:srgbClr val="F7F7F7"/>
                </a:solidFill>
                <a:latin typeface="Microsoft Sans Serif"/>
                <a:cs typeface="Microsoft Sans Serif"/>
              </a:rPr>
              <a:t>e</a:t>
            </a:r>
            <a:r>
              <a:rPr sz="3400" spc="220" dirty="0">
                <a:solidFill>
                  <a:srgbClr val="F7F7F7"/>
                </a:solidFill>
                <a:latin typeface="Microsoft Sans Serif"/>
                <a:cs typeface="Microsoft Sans Serif"/>
              </a:rPr>
              <a:t>l</a:t>
            </a:r>
            <a:r>
              <a:rPr sz="3400" spc="130" dirty="0">
                <a:solidFill>
                  <a:srgbClr val="F7F7F7"/>
                </a:solidFill>
                <a:latin typeface="Microsoft Sans Serif"/>
                <a:cs typeface="Microsoft Sans Serif"/>
              </a:rPr>
              <a:t>i</a:t>
            </a:r>
            <a:r>
              <a:rPr sz="3400" spc="-20" dirty="0">
                <a:solidFill>
                  <a:srgbClr val="F7F7F7"/>
                </a:solidFill>
                <a:latin typeface="Microsoft Sans Serif"/>
                <a:cs typeface="Microsoft Sans Serif"/>
              </a:rPr>
              <a:t>g</a:t>
            </a:r>
            <a:r>
              <a:rPr sz="3400" spc="130" dirty="0">
                <a:solidFill>
                  <a:srgbClr val="F7F7F7"/>
                </a:solidFill>
                <a:latin typeface="Microsoft Sans Serif"/>
                <a:cs typeface="Microsoft Sans Serif"/>
              </a:rPr>
              <a:t>i</a:t>
            </a:r>
            <a:r>
              <a:rPr sz="3400" spc="285" dirty="0">
                <a:solidFill>
                  <a:srgbClr val="F7F7F7"/>
                </a:solidFill>
                <a:latin typeface="Microsoft Sans Serif"/>
                <a:cs typeface="Microsoft Sans Serif"/>
              </a:rPr>
              <a:t>b</a:t>
            </a:r>
            <a:r>
              <a:rPr sz="3400" spc="220" dirty="0">
                <a:solidFill>
                  <a:srgbClr val="F7F7F7"/>
                </a:solidFill>
                <a:latin typeface="Microsoft Sans Serif"/>
                <a:cs typeface="Microsoft Sans Serif"/>
              </a:rPr>
              <a:t>l</a:t>
            </a:r>
            <a:r>
              <a:rPr sz="3400" spc="60" dirty="0">
                <a:solidFill>
                  <a:srgbClr val="F7F7F7"/>
                </a:solidFill>
                <a:latin typeface="Microsoft Sans Serif"/>
                <a:cs typeface="Microsoft Sans Serif"/>
              </a:rPr>
              <a:t>e</a:t>
            </a:r>
            <a:r>
              <a:rPr sz="3400" spc="-7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180" dirty="0">
                <a:solidFill>
                  <a:srgbClr val="F7F7F7"/>
                </a:solidFill>
                <a:latin typeface="Microsoft Sans Serif"/>
                <a:cs typeface="Microsoft Sans Serif"/>
              </a:rPr>
              <a:t>c</a:t>
            </a:r>
            <a:r>
              <a:rPr sz="3400" spc="-5" dirty="0">
                <a:solidFill>
                  <a:srgbClr val="F7F7F7"/>
                </a:solidFill>
                <a:latin typeface="Microsoft Sans Serif"/>
                <a:cs typeface="Microsoft Sans Serif"/>
              </a:rPr>
              <a:t>a</a:t>
            </a:r>
            <a:r>
              <a:rPr sz="3400" spc="210" dirty="0">
                <a:solidFill>
                  <a:srgbClr val="F7F7F7"/>
                </a:solidFill>
                <a:latin typeface="Microsoft Sans Serif"/>
                <a:cs typeface="Microsoft Sans Serif"/>
              </a:rPr>
              <a:t>n</a:t>
            </a:r>
            <a:r>
              <a:rPr sz="3400" spc="290" dirty="0">
                <a:solidFill>
                  <a:srgbClr val="F7F7F7"/>
                </a:solidFill>
                <a:latin typeface="Microsoft Sans Serif"/>
                <a:cs typeface="Microsoft Sans Serif"/>
              </a:rPr>
              <a:t>d</a:t>
            </a:r>
            <a:r>
              <a:rPr sz="3400" spc="130" dirty="0">
                <a:solidFill>
                  <a:srgbClr val="F7F7F7"/>
                </a:solidFill>
                <a:latin typeface="Microsoft Sans Serif"/>
                <a:cs typeface="Microsoft Sans Serif"/>
              </a:rPr>
              <a:t>i</a:t>
            </a:r>
            <a:r>
              <a:rPr sz="3400" spc="180" dirty="0">
                <a:solidFill>
                  <a:srgbClr val="F7F7F7"/>
                </a:solidFill>
                <a:latin typeface="Microsoft Sans Serif"/>
                <a:cs typeface="Microsoft Sans Serif"/>
              </a:rPr>
              <a:t>c</a:t>
            </a:r>
            <a:r>
              <a:rPr sz="3400" spc="-5" dirty="0">
                <a:solidFill>
                  <a:srgbClr val="F7F7F7"/>
                </a:solidFill>
                <a:latin typeface="Microsoft Sans Serif"/>
                <a:cs typeface="Microsoft Sans Serif"/>
              </a:rPr>
              <a:t>a</a:t>
            </a:r>
            <a:r>
              <a:rPr sz="3400" spc="440" dirty="0">
                <a:solidFill>
                  <a:srgbClr val="F7F7F7"/>
                </a:solidFill>
                <a:latin typeface="Microsoft Sans Serif"/>
                <a:cs typeface="Microsoft Sans Serif"/>
              </a:rPr>
              <a:t>t</a:t>
            </a:r>
            <a:r>
              <a:rPr sz="3400" spc="55" dirty="0">
                <a:solidFill>
                  <a:srgbClr val="F7F7F7"/>
                </a:solidFill>
                <a:latin typeface="Microsoft Sans Serif"/>
                <a:cs typeface="Microsoft Sans Serif"/>
              </a:rPr>
              <a:t>e</a:t>
            </a:r>
            <a:r>
              <a:rPr sz="3400" spc="-10" dirty="0">
                <a:solidFill>
                  <a:srgbClr val="F7F7F7"/>
                </a:solidFill>
                <a:latin typeface="Microsoft Sans Serif"/>
                <a:cs typeface="Microsoft Sans Serif"/>
              </a:rPr>
              <a:t>s</a:t>
            </a:r>
            <a:r>
              <a:rPr sz="3400" spc="-7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180" dirty="0">
                <a:solidFill>
                  <a:srgbClr val="F7F7F7"/>
                </a:solidFill>
                <a:latin typeface="Microsoft Sans Serif"/>
                <a:cs typeface="Microsoft Sans Serif"/>
              </a:rPr>
              <a:t>c</a:t>
            </a:r>
            <a:r>
              <a:rPr sz="3400" spc="-5" dirty="0">
                <a:solidFill>
                  <a:srgbClr val="F7F7F7"/>
                </a:solidFill>
                <a:latin typeface="Microsoft Sans Serif"/>
                <a:cs typeface="Microsoft Sans Serif"/>
              </a:rPr>
              <a:t>a</a:t>
            </a:r>
            <a:r>
              <a:rPr sz="3400" spc="210" dirty="0">
                <a:solidFill>
                  <a:srgbClr val="F7F7F7"/>
                </a:solidFill>
                <a:latin typeface="Microsoft Sans Serif"/>
                <a:cs typeface="Microsoft Sans Serif"/>
              </a:rPr>
              <a:t>nn</a:t>
            </a:r>
            <a:r>
              <a:rPr sz="3400" spc="204" dirty="0">
                <a:solidFill>
                  <a:srgbClr val="F7F7F7"/>
                </a:solidFill>
                <a:latin typeface="Microsoft Sans Serif"/>
                <a:cs typeface="Microsoft Sans Serif"/>
              </a:rPr>
              <a:t>o</a:t>
            </a:r>
            <a:r>
              <a:rPr sz="3400" spc="445" dirty="0">
                <a:solidFill>
                  <a:srgbClr val="F7F7F7"/>
                </a:solidFill>
                <a:latin typeface="Microsoft Sans Serif"/>
                <a:cs typeface="Microsoft Sans Serif"/>
              </a:rPr>
              <a:t>t</a:t>
            </a:r>
            <a:r>
              <a:rPr sz="3400" dirty="0">
                <a:solidFill>
                  <a:srgbClr val="F7F7F7"/>
                </a:solidFill>
                <a:latin typeface="Microsoft Sans Serif"/>
                <a:cs typeface="Microsoft Sans Serif"/>
              </a:rPr>
              <a:t>	</a:t>
            </a:r>
            <a:r>
              <a:rPr sz="3400" spc="285" dirty="0">
                <a:solidFill>
                  <a:srgbClr val="F7F7F7"/>
                </a:solidFill>
                <a:latin typeface="Microsoft Sans Serif"/>
                <a:cs typeface="Microsoft Sans Serif"/>
              </a:rPr>
              <a:t>b</a:t>
            </a:r>
            <a:r>
              <a:rPr sz="3400" spc="60" dirty="0">
                <a:solidFill>
                  <a:srgbClr val="F7F7F7"/>
                </a:solidFill>
                <a:latin typeface="Microsoft Sans Serif"/>
                <a:cs typeface="Microsoft Sans Serif"/>
              </a:rPr>
              <a:t>e</a:t>
            </a:r>
            <a:r>
              <a:rPr sz="3400" spc="-7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-5" dirty="0">
                <a:solidFill>
                  <a:srgbClr val="F7F7F7"/>
                </a:solidFill>
                <a:latin typeface="Microsoft Sans Serif"/>
                <a:cs typeface="Microsoft Sans Serif"/>
              </a:rPr>
              <a:t>a</a:t>
            </a:r>
            <a:r>
              <a:rPr sz="3400" spc="285" dirty="0">
                <a:solidFill>
                  <a:srgbClr val="F7F7F7"/>
                </a:solidFill>
                <a:latin typeface="Microsoft Sans Serif"/>
                <a:cs typeface="Microsoft Sans Serif"/>
              </a:rPr>
              <a:t>b</a:t>
            </a:r>
            <a:r>
              <a:rPr sz="3400" spc="220" dirty="0">
                <a:solidFill>
                  <a:srgbClr val="F7F7F7"/>
                </a:solidFill>
                <a:latin typeface="Microsoft Sans Serif"/>
                <a:cs typeface="Microsoft Sans Serif"/>
              </a:rPr>
              <a:t>l</a:t>
            </a:r>
            <a:r>
              <a:rPr sz="3400" spc="60" dirty="0">
                <a:solidFill>
                  <a:srgbClr val="F7F7F7"/>
                </a:solidFill>
                <a:latin typeface="Microsoft Sans Serif"/>
                <a:cs typeface="Microsoft Sans Serif"/>
              </a:rPr>
              <a:t>e</a:t>
            </a:r>
            <a:r>
              <a:rPr sz="3400" spc="-7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440" dirty="0">
                <a:solidFill>
                  <a:srgbClr val="F7F7F7"/>
                </a:solidFill>
                <a:latin typeface="Microsoft Sans Serif"/>
                <a:cs typeface="Microsoft Sans Serif"/>
              </a:rPr>
              <a:t>t</a:t>
            </a:r>
            <a:r>
              <a:rPr sz="3400" spc="210" dirty="0">
                <a:solidFill>
                  <a:srgbClr val="F7F7F7"/>
                </a:solidFill>
                <a:latin typeface="Microsoft Sans Serif"/>
                <a:cs typeface="Microsoft Sans Serif"/>
              </a:rPr>
              <a:t>o</a:t>
            </a:r>
            <a:r>
              <a:rPr sz="3400" dirty="0">
                <a:solidFill>
                  <a:srgbClr val="F7F7F7"/>
                </a:solidFill>
                <a:latin typeface="Microsoft Sans Serif"/>
                <a:cs typeface="Microsoft Sans Serif"/>
              </a:rPr>
              <a:t>	</a:t>
            </a:r>
            <a:r>
              <a:rPr sz="3400" spc="235" dirty="0">
                <a:solidFill>
                  <a:srgbClr val="F7F7F7"/>
                </a:solidFill>
                <a:latin typeface="Microsoft Sans Serif"/>
                <a:cs typeface="Microsoft Sans Serif"/>
              </a:rPr>
              <a:t>v</a:t>
            </a:r>
            <a:r>
              <a:rPr sz="3400" spc="204" dirty="0">
                <a:solidFill>
                  <a:srgbClr val="F7F7F7"/>
                </a:solidFill>
                <a:latin typeface="Microsoft Sans Serif"/>
                <a:cs typeface="Microsoft Sans Serif"/>
              </a:rPr>
              <a:t>o</a:t>
            </a:r>
            <a:r>
              <a:rPr sz="3400" spc="440" dirty="0">
                <a:solidFill>
                  <a:srgbClr val="F7F7F7"/>
                </a:solidFill>
                <a:latin typeface="Microsoft Sans Serif"/>
                <a:cs typeface="Microsoft Sans Serif"/>
              </a:rPr>
              <a:t>t</a:t>
            </a:r>
            <a:r>
              <a:rPr sz="3400" spc="40" dirty="0">
                <a:solidFill>
                  <a:srgbClr val="F7F7F7"/>
                </a:solidFill>
                <a:latin typeface="Microsoft Sans Serif"/>
                <a:cs typeface="Microsoft Sans Serif"/>
              </a:rPr>
              <a:t>e  </a:t>
            </a:r>
            <a:r>
              <a:rPr sz="3400" spc="120" dirty="0">
                <a:solidFill>
                  <a:srgbClr val="F7F7F7"/>
                </a:solidFill>
                <a:latin typeface="Microsoft Sans Serif"/>
                <a:cs typeface="Microsoft Sans Serif"/>
              </a:rPr>
              <a:t>3.Error</a:t>
            </a:r>
            <a:r>
              <a:rPr sz="3400" spc="-75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185" dirty="0">
                <a:solidFill>
                  <a:srgbClr val="F7F7F7"/>
                </a:solidFill>
                <a:latin typeface="Microsoft Sans Serif"/>
                <a:cs typeface="Microsoft Sans Serif"/>
              </a:rPr>
              <a:t>free</a:t>
            </a:r>
            <a:endParaRPr sz="3400">
              <a:latin typeface="Microsoft Sans Serif"/>
              <a:cs typeface="Microsoft Sans Serif"/>
            </a:endParaRPr>
          </a:p>
          <a:p>
            <a:pPr marL="387985" indent="-375920">
              <a:lnSpc>
                <a:spcPct val="100000"/>
              </a:lnSpc>
              <a:spcBef>
                <a:spcPts val="645"/>
              </a:spcBef>
              <a:buSzPct val="97058"/>
              <a:buAutoNum type="arabicPeriod" startAt="4"/>
              <a:tabLst>
                <a:tab pos="388620" algn="l"/>
              </a:tabLst>
            </a:pPr>
            <a:r>
              <a:rPr sz="3400" spc="160" dirty="0">
                <a:solidFill>
                  <a:srgbClr val="F7F7F7"/>
                </a:solidFill>
                <a:latin typeface="Microsoft Sans Serif"/>
                <a:cs typeface="Microsoft Sans Serif"/>
              </a:rPr>
              <a:t>Counting</a:t>
            </a:r>
            <a:r>
              <a:rPr sz="3400" spc="-8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135" dirty="0">
                <a:solidFill>
                  <a:srgbClr val="F7F7F7"/>
                </a:solidFill>
                <a:latin typeface="Microsoft Sans Serif"/>
                <a:cs typeface="Microsoft Sans Serif"/>
              </a:rPr>
              <a:t>does</a:t>
            </a:r>
            <a:r>
              <a:rPr sz="3400" spc="-75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285" dirty="0">
                <a:solidFill>
                  <a:srgbClr val="F7F7F7"/>
                </a:solidFill>
                <a:latin typeface="Microsoft Sans Serif"/>
                <a:cs typeface="Microsoft Sans Serif"/>
              </a:rPr>
              <a:t>not</a:t>
            </a:r>
            <a:r>
              <a:rPr sz="3400" spc="-75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125" dirty="0">
                <a:solidFill>
                  <a:srgbClr val="F7F7F7"/>
                </a:solidFill>
                <a:latin typeface="Microsoft Sans Serif"/>
                <a:cs typeface="Microsoft Sans Serif"/>
              </a:rPr>
              <a:t>take</a:t>
            </a:r>
            <a:r>
              <a:rPr sz="3400" spc="-75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155" dirty="0">
                <a:solidFill>
                  <a:srgbClr val="F7F7F7"/>
                </a:solidFill>
                <a:latin typeface="Microsoft Sans Serif"/>
                <a:cs typeface="Microsoft Sans Serif"/>
              </a:rPr>
              <a:t>long</a:t>
            </a:r>
            <a:r>
              <a:rPr sz="3400" spc="-75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170" dirty="0">
                <a:solidFill>
                  <a:srgbClr val="F7F7F7"/>
                </a:solidFill>
                <a:latin typeface="Microsoft Sans Serif"/>
                <a:cs typeface="Microsoft Sans Serif"/>
              </a:rPr>
              <a:t>time.</a:t>
            </a:r>
            <a:endParaRPr sz="3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F7F7F7"/>
              </a:buClr>
              <a:buFont typeface="Microsoft Sans Serif"/>
              <a:buAutoNum type="arabicPeriod" startAt="4"/>
            </a:pPr>
            <a:endParaRPr sz="4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F7F7F7"/>
              </a:buClr>
              <a:buFont typeface="Microsoft Sans Serif"/>
              <a:buAutoNum type="arabicPeriod" startAt="4"/>
            </a:pPr>
            <a:endParaRPr sz="4200">
              <a:latin typeface="Microsoft Sans Serif"/>
              <a:cs typeface="Microsoft Sans Serif"/>
            </a:endParaRPr>
          </a:p>
          <a:p>
            <a:pPr marL="3593465">
              <a:lnSpc>
                <a:spcPct val="100000"/>
              </a:lnSpc>
            </a:pPr>
            <a:r>
              <a:rPr sz="3400" b="1" spc="55" dirty="0">
                <a:solidFill>
                  <a:srgbClr val="F7F7F7"/>
                </a:solidFill>
                <a:latin typeface="Tahoma"/>
                <a:cs typeface="Tahoma"/>
              </a:rPr>
              <a:t>U</a:t>
            </a:r>
            <a:r>
              <a:rPr sz="3400" b="1" spc="-70" dirty="0">
                <a:solidFill>
                  <a:srgbClr val="F7F7F7"/>
                </a:solidFill>
                <a:latin typeface="Tahoma"/>
                <a:cs typeface="Tahoma"/>
              </a:rPr>
              <a:t>s</a:t>
            </a:r>
            <a:r>
              <a:rPr sz="3400" b="1" spc="-35" dirty="0">
                <a:solidFill>
                  <a:srgbClr val="F7F7F7"/>
                </a:solidFill>
                <a:latin typeface="Tahoma"/>
                <a:cs typeface="Tahoma"/>
              </a:rPr>
              <a:t>e</a:t>
            </a:r>
            <a:r>
              <a:rPr sz="3400" b="1" spc="-40" dirty="0">
                <a:solidFill>
                  <a:srgbClr val="F7F7F7"/>
                </a:solidFill>
                <a:latin typeface="Tahoma"/>
                <a:cs typeface="Tahoma"/>
              </a:rPr>
              <a:t>r</a:t>
            </a:r>
            <a:r>
              <a:rPr sz="3400" b="1" spc="-195" dirty="0">
                <a:solidFill>
                  <a:srgbClr val="F7F7F7"/>
                </a:solidFill>
                <a:latin typeface="Tahoma"/>
                <a:cs typeface="Tahoma"/>
              </a:rPr>
              <a:t> </a:t>
            </a:r>
            <a:r>
              <a:rPr sz="3400" b="1" spc="-45" dirty="0">
                <a:solidFill>
                  <a:srgbClr val="F7F7F7"/>
                </a:solidFill>
                <a:latin typeface="Tahoma"/>
                <a:cs typeface="Tahoma"/>
              </a:rPr>
              <a:t>r</a:t>
            </a:r>
            <a:r>
              <a:rPr sz="3400" b="1" spc="-35" dirty="0">
                <a:solidFill>
                  <a:srgbClr val="F7F7F7"/>
                </a:solidFill>
                <a:latin typeface="Tahoma"/>
                <a:cs typeface="Tahoma"/>
              </a:rPr>
              <a:t>e</a:t>
            </a:r>
            <a:r>
              <a:rPr sz="3400" b="1" spc="45" dirty="0">
                <a:solidFill>
                  <a:srgbClr val="F7F7F7"/>
                </a:solidFill>
                <a:latin typeface="Tahoma"/>
                <a:cs typeface="Tahoma"/>
              </a:rPr>
              <a:t>q</a:t>
            </a:r>
            <a:r>
              <a:rPr sz="3400" b="1" spc="-65" dirty="0">
                <a:solidFill>
                  <a:srgbClr val="F7F7F7"/>
                </a:solidFill>
                <a:latin typeface="Tahoma"/>
                <a:cs typeface="Tahoma"/>
              </a:rPr>
              <a:t>u</a:t>
            </a:r>
            <a:r>
              <a:rPr sz="3400" b="1" spc="-40" dirty="0">
                <a:solidFill>
                  <a:srgbClr val="F7F7F7"/>
                </a:solidFill>
                <a:latin typeface="Tahoma"/>
                <a:cs typeface="Tahoma"/>
              </a:rPr>
              <a:t>i</a:t>
            </a:r>
            <a:r>
              <a:rPr sz="3400" b="1" spc="-45" dirty="0">
                <a:solidFill>
                  <a:srgbClr val="F7F7F7"/>
                </a:solidFill>
                <a:latin typeface="Tahoma"/>
                <a:cs typeface="Tahoma"/>
              </a:rPr>
              <a:t>r</a:t>
            </a:r>
            <a:r>
              <a:rPr sz="3400" b="1" spc="-35" dirty="0">
                <a:solidFill>
                  <a:srgbClr val="F7F7F7"/>
                </a:solidFill>
                <a:latin typeface="Tahoma"/>
                <a:cs typeface="Tahoma"/>
              </a:rPr>
              <a:t>e</a:t>
            </a:r>
            <a:r>
              <a:rPr sz="3400" b="1" spc="-80" dirty="0">
                <a:solidFill>
                  <a:srgbClr val="F7F7F7"/>
                </a:solidFill>
                <a:latin typeface="Tahoma"/>
                <a:cs typeface="Tahoma"/>
              </a:rPr>
              <a:t>m</a:t>
            </a:r>
            <a:r>
              <a:rPr sz="3400" b="1" spc="-35" dirty="0">
                <a:solidFill>
                  <a:srgbClr val="F7F7F7"/>
                </a:solidFill>
                <a:latin typeface="Tahoma"/>
                <a:cs typeface="Tahoma"/>
              </a:rPr>
              <a:t>e</a:t>
            </a:r>
            <a:r>
              <a:rPr sz="3400" b="1" spc="-40" dirty="0">
                <a:solidFill>
                  <a:srgbClr val="F7F7F7"/>
                </a:solidFill>
                <a:latin typeface="Tahoma"/>
                <a:cs typeface="Tahoma"/>
              </a:rPr>
              <a:t>n</a:t>
            </a:r>
            <a:r>
              <a:rPr sz="3400" b="1" spc="5" dirty="0">
                <a:solidFill>
                  <a:srgbClr val="F7F7F7"/>
                </a:solidFill>
                <a:latin typeface="Tahoma"/>
                <a:cs typeface="Tahoma"/>
              </a:rPr>
              <a:t>t</a:t>
            </a:r>
            <a:r>
              <a:rPr sz="3400" b="1" spc="-70" dirty="0">
                <a:solidFill>
                  <a:srgbClr val="F7F7F7"/>
                </a:solidFill>
                <a:latin typeface="Tahoma"/>
                <a:cs typeface="Tahoma"/>
              </a:rPr>
              <a:t>s</a:t>
            </a:r>
            <a:r>
              <a:rPr sz="3400" b="1" spc="-300" dirty="0">
                <a:solidFill>
                  <a:srgbClr val="F7F7F7"/>
                </a:solidFill>
                <a:latin typeface="Tahoma"/>
                <a:cs typeface="Tahoma"/>
              </a:rPr>
              <a:t>:</a:t>
            </a:r>
            <a:endParaRPr sz="3400">
              <a:latin typeface="Tahoma"/>
              <a:cs typeface="Tahoma"/>
            </a:endParaRPr>
          </a:p>
          <a:p>
            <a:pPr marL="335280" marR="8480425" lvl="1">
              <a:lnSpc>
                <a:spcPct val="115799"/>
              </a:lnSpc>
              <a:spcBef>
                <a:spcPts val="5"/>
              </a:spcBef>
              <a:buSzPct val="97058"/>
              <a:buAutoNum type="arabicPeriod"/>
              <a:tabLst>
                <a:tab pos="680085" algn="l"/>
                <a:tab pos="2204720" algn="l"/>
              </a:tabLst>
            </a:pPr>
            <a:r>
              <a:rPr sz="3400" spc="15" dirty="0">
                <a:solidFill>
                  <a:srgbClr val="F7F7F7"/>
                </a:solidFill>
                <a:latin typeface="Microsoft Sans Serif"/>
                <a:cs typeface="Microsoft Sans Serif"/>
              </a:rPr>
              <a:t>Age</a:t>
            </a:r>
            <a:r>
              <a:rPr sz="3400" spc="2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280" dirty="0">
                <a:solidFill>
                  <a:srgbClr val="F7F7F7"/>
                </a:solidFill>
                <a:latin typeface="Microsoft Sans Serif"/>
                <a:cs typeface="Microsoft Sans Serif"/>
              </a:rPr>
              <a:t>of	</a:t>
            </a:r>
            <a:r>
              <a:rPr sz="3400" dirty="0">
                <a:solidFill>
                  <a:srgbClr val="F7F7F7"/>
                </a:solidFill>
                <a:latin typeface="Microsoft Sans Serif"/>
                <a:cs typeface="Microsoft Sans Serif"/>
              </a:rPr>
              <a:t>a </a:t>
            </a:r>
            <a:r>
              <a:rPr sz="3400" spc="245" dirty="0">
                <a:solidFill>
                  <a:srgbClr val="F7F7F7"/>
                </a:solidFill>
                <a:latin typeface="Microsoft Sans Serif"/>
                <a:cs typeface="Microsoft Sans Serif"/>
              </a:rPr>
              <a:t>voter </a:t>
            </a:r>
            <a:r>
              <a:rPr sz="3400" spc="25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125" dirty="0">
                <a:solidFill>
                  <a:srgbClr val="F7F7F7"/>
                </a:solidFill>
                <a:latin typeface="Microsoft Sans Serif"/>
                <a:cs typeface="Microsoft Sans Serif"/>
              </a:rPr>
              <a:t>2.Voter</a:t>
            </a:r>
            <a:r>
              <a:rPr sz="3400" spc="-9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100" dirty="0">
                <a:solidFill>
                  <a:srgbClr val="F7F7F7"/>
                </a:solidFill>
                <a:latin typeface="Microsoft Sans Serif"/>
                <a:cs typeface="Microsoft Sans Serif"/>
              </a:rPr>
              <a:t>ID</a:t>
            </a:r>
            <a:r>
              <a:rPr sz="3400" spc="-85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280" dirty="0">
                <a:solidFill>
                  <a:srgbClr val="F7F7F7"/>
                </a:solidFill>
                <a:latin typeface="Microsoft Sans Serif"/>
                <a:cs typeface="Microsoft Sans Serif"/>
              </a:rPr>
              <a:t>of</a:t>
            </a:r>
            <a:r>
              <a:rPr sz="3400" spc="-90" dirty="0">
                <a:solidFill>
                  <a:srgbClr val="F7F7F7"/>
                </a:solidFill>
                <a:latin typeface="Microsoft Sans Serif"/>
                <a:cs typeface="Microsoft Sans Serif"/>
              </a:rPr>
              <a:t> </a:t>
            </a:r>
            <a:r>
              <a:rPr sz="3400" spc="125" dirty="0">
                <a:solidFill>
                  <a:srgbClr val="F7F7F7"/>
                </a:solidFill>
                <a:latin typeface="Microsoft Sans Serif"/>
                <a:cs typeface="Microsoft Sans Serif"/>
              </a:rPr>
              <a:t>user</a:t>
            </a:r>
            <a:endParaRPr sz="3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507</Words>
  <Application>Microsoft Office PowerPoint</Application>
  <PresentationFormat>Custom</PresentationFormat>
  <Paragraphs>56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Lucida Sans Unicode</vt:lpstr>
      <vt:lpstr>Microsoft Sans Serif</vt:lpstr>
      <vt:lpstr>Tahoma</vt:lpstr>
      <vt:lpstr>Verdana</vt:lpstr>
      <vt:lpstr>Office Theme</vt:lpstr>
      <vt:lpstr>ONLINE VOTING  SYSTEM</vt:lpstr>
      <vt:lpstr>PowerPoint Presentation</vt:lpstr>
      <vt:lpstr>Introduction</vt:lpstr>
      <vt:lpstr>Introduction</vt:lpstr>
      <vt:lpstr>Objectives</vt:lpstr>
      <vt:lpstr>Existing system</vt:lpstr>
      <vt:lpstr>Drawbacks of an existing  system</vt:lpstr>
      <vt:lpstr>Need for new System</vt:lpstr>
      <vt:lpstr>Proposed system</vt:lpstr>
      <vt:lpstr>Technologies used</vt:lpstr>
      <vt:lpstr>Flowchart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 Business Presentation in Dark Blue Pink Abstract Tech Style</dc:title>
  <dc:creator>chandra vivek sudunagunta</dc:creator>
  <cp:keywords>DAFgOeFybC4,BAEyAxw2sPA</cp:keywords>
  <cp:lastModifiedBy>kompellimohansai@outlook.com</cp:lastModifiedBy>
  <cp:revision>1</cp:revision>
  <dcterms:created xsi:type="dcterms:W3CDTF">2023-04-17T08:24:44Z</dcterms:created>
  <dcterms:modified xsi:type="dcterms:W3CDTF">2023-06-04T10:37:52Z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2023-04-17T00:00:00Z</vt:filetime>
  </property>
  <property fmtid="{D5CDD505-2E9C-101B-9397-08002B2CF9AE}" pid="3" name="Creator">
    <vt:lpwstr>Canva</vt:lpwstr>
  </property>
  <property fmtid="{D5CDD505-2E9C-101B-9397-08002B2CF9AE}" pid="4" name="LastSaved">
    <vt:filetime>2023-04-17T00:00:00Z</vt:filetime>
  </property>
</Properties>
</file>